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83" r:id="rId4"/>
    <p:sldMasterId id="2147483702" r:id="rId5"/>
    <p:sldMasterId id="2147483721" r:id="rId6"/>
  </p:sldMasterIdLst>
  <p:notesMasterIdLst>
    <p:notesMasterId r:id="rId8"/>
  </p:notesMasterIdLst>
  <p:handoutMasterIdLst>
    <p:handoutMasterId r:id="rId50"/>
  </p:handoutMasterIdLst>
  <p:sldIdLst>
    <p:sldId id="288" r:id="rId7"/>
    <p:sldId id="390" r:id="rId9"/>
    <p:sldId id="396" r:id="rId10"/>
    <p:sldId id="361" r:id="rId11"/>
    <p:sldId id="395" r:id="rId12"/>
    <p:sldId id="391" r:id="rId13"/>
    <p:sldId id="397" r:id="rId14"/>
    <p:sldId id="364" r:id="rId15"/>
    <p:sldId id="365" r:id="rId16"/>
    <p:sldId id="399" r:id="rId17"/>
    <p:sldId id="367" r:id="rId18"/>
    <p:sldId id="401" r:id="rId19"/>
    <p:sldId id="400" r:id="rId20"/>
    <p:sldId id="402" r:id="rId21"/>
    <p:sldId id="406" r:id="rId22"/>
    <p:sldId id="405" r:id="rId23"/>
    <p:sldId id="403" r:id="rId24"/>
    <p:sldId id="407" r:id="rId25"/>
    <p:sldId id="358" r:id="rId26"/>
    <p:sldId id="408" r:id="rId27"/>
    <p:sldId id="409" r:id="rId28"/>
    <p:sldId id="369" r:id="rId29"/>
    <p:sldId id="410" r:id="rId30"/>
    <p:sldId id="438" r:id="rId31"/>
    <p:sldId id="439" r:id="rId32"/>
    <p:sldId id="268" r:id="rId33"/>
    <p:sldId id="269" r:id="rId34"/>
    <p:sldId id="271" r:id="rId35"/>
    <p:sldId id="441" r:id="rId36"/>
    <p:sldId id="440" r:id="rId37"/>
    <p:sldId id="442" r:id="rId38"/>
    <p:sldId id="280" r:id="rId39"/>
    <p:sldId id="443" r:id="rId40"/>
    <p:sldId id="283" r:id="rId41"/>
    <p:sldId id="284" r:id="rId42"/>
    <p:sldId id="279" r:id="rId43"/>
    <p:sldId id="289" r:id="rId44"/>
    <p:sldId id="323" r:id="rId45"/>
    <p:sldId id="318" r:id="rId46"/>
    <p:sldId id="319" r:id="rId47"/>
    <p:sldId id="368" r:id="rId48"/>
    <p:sldId id="322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bj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4" Type="http://schemas.openxmlformats.org/officeDocument/2006/relationships/commentAuthors" Target="commentAuthors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花名册</a:t>
            </a:r>
            <a:r>
              <a:rPr lang="en-US" altLang="zh-CN" dirty="0" smtClean="0"/>
              <a:t>/</a:t>
            </a:r>
            <a:r>
              <a:rPr lang="zh-CN" altLang="en-US" dirty="0" smtClean="0"/>
              <a:t>薪资</a:t>
            </a:r>
            <a:r>
              <a:rPr lang="en-US" altLang="zh-CN" dirty="0" smtClean="0"/>
              <a:t>/</a:t>
            </a:r>
            <a:r>
              <a:rPr lang="zh-CN" altLang="en-US" dirty="0" smtClean="0"/>
              <a:t>绩效等保密数据泄露违法，内部人减半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tal123  123tal   123hwl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https://www.freebuf.com/articles/system/238213.html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flkj123  123flkj   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image" Target="../media/image3.png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2.png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image" Target="../media/image6.png"/><Relationship Id="rId5" Type="http://schemas.openxmlformats.org/officeDocument/2006/relationships/tags" Target="../tags/tag49.xml"/><Relationship Id="rId4" Type="http://schemas.openxmlformats.org/officeDocument/2006/relationships/image" Target="../media/image5.png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image" Target="../media/image6.png"/><Relationship Id="rId5" Type="http://schemas.openxmlformats.org/officeDocument/2006/relationships/tags" Target="../tags/tag57.xml"/><Relationship Id="rId4" Type="http://schemas.openxmlformats.org/officeDocument/2006/relationships/image" Target="../media/image5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3.pn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image" Target="../media/image8.png"/><Relationship Id="rId4" Type="http://schemas.openxmlformats.org/officeDocument/2006/relationships/tags" Target="../tags/tag67.xml"/><Relationship Id="rId3" Type="http://schemas.openxmlformats.org/officeDocument/2006/relationships/image" Target="../media/image7.png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image" Target="../media/image6.png"/><Relationship Id="rId4" Type="http://schemas.openxmlformats.org/officeDocument/2006/relationships/tags" Target="../tags/tag72.xml"/><Relationship Id="rId3" Type="http://schemas.openxmlformats.org/officeDocument/2006/relationships/image" Target="../media/image9.png"/><Relationship Id="rId2" Type="http://schemas.openxmlformats.org/officeDocument/2006/relationships/tags" Target="../tags/tag71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image" Target="../media/image8.png"/><Relationship Id="rId5" Type="http://schemas.openxmlformats.org/officeDocument/2006/relationships/tags" Target="../tags/tag81.xml"/><Relationship Id="rId4" Type="http://schemas.openxmlformats.org/officeDocument/2006/relationships/image" Target="../media/image7.png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image" Target="../media/image8.png"/><Relationship Id="rId5" Type="http://schemas.openxmlformats.org/officeDocument/2006/relationships/tags" Target="../tags/tag90.xml"/><Relationship Id="rId4" Type="http://schemas.openxmlformats.org/officeDocument/2006/relationships/image" Target="../media/image7.png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8.png"/><Relationship Id="rId5" Type="http://schemas.openxmlformats.org/officeDocument/2006/relationships/tags" Target="../tags/tag99.xml"/><Relationship Id="rId4" Type="http://schemas.openxmlformats.org/officeDocument/2006/relationships/image" Target="../media/image7.png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image" Target="../media/image8.png"/><Relationship Id="rId4" Type="http://schemas.openxmlformats.org/officeDocument/2006/relationships/tags" Target="../tags/tag107.xml"/><Relationship Id="rId3" Type="http://schemas.openxmlformats.org/officeDocument/2006/relationships/image" Target="../media/image7.png"/><Relationship Id="rId2" Type="http://schemas.openxmlformats.org/officeDocument/2006/relationships/tags" Target="../tags/tag106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image" Target="../media/image10.png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2" Type="http://schemas.openxmlformats.org/officeDocument/2006/relationships/tags" Target="../tags/tag151.xml"/><Relationship Id="rId21" Type="http://schemas.openxmlformats.org/officeDocument/2006/relationships/tags" Target="../tags/tag150.xml"/><Relationship Id="rId20" Type="http://schemas.openxmlformats.org/officeDocument/2006/relationships/tags" Target="../tags/tag149.xml"/><Relationship Id="rId2" Type="http://schemas.openxmlformats.org/officeDocument/2006/relationships/tags" Target="../tags/tag131.xml"/><Relationship Id="rId19" Type="http://schemas.openxmlformats.org/officeDocument/2006/relationships/tags" Target="../tags/tag148.xml"/><Relationship Id="rId18" Type="http://schemas.openxmlformats.org/officeDocument/2006/relationships/tags" Target="../tags/tag147.xml"/><Relationship Id="rId17" Type="http://schemas.openxmlformats.org/officeDocument/2006/relationships/tags" Target="../tags/tag146.xml"/><Relationship Id="rId16" Type="http://schemas.openxmlformats.org/officeDocument/2006/relationships/tags" Target="../tags/tag145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0" Type="http://schemas.openxmlformats.org/officeDocument/2006/relationships/tags" Target="../tags/tag181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0" Type="http://schemas.openxmlformats.org/officeDocument/2006/relationships/tags" Target="../tags/tag198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5" Type="http://schemas.openxmlformats.org/officeDocument/2006/relationships/tags" Target="../tags/tag248.xml"/><Relationship Id="rId14" Type="http://schemas.openxmlformats.org/officeDocument/2006/relationships/tags" Target="../tags/tag247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0" Type="http://schemas.openxmlformats.org/officeDocument/2006/relationships/tags" Target="../tags/tag265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1" Type="http://schemas.openxmlformats.org/officeDocument/2006/relationships/tags" Target="../tags/tag275.xml"/><Relationship Id="rId10" Type="http://schemas.openxmlformats.org/officeDocument/2006/relationships/tags" Target="../tags/tag274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03.xml"/><Relationship Id="rId8" Type="http://schemas.openxmlformats.org/officeDocument/2006/relationships/tags" Target="../tags/tag302.xml"/><Relationship Id="rId7" Type="http://schemas.openxmlformats.org/officeDocument/2006/relationships/tags" Target="../tags/tag301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3" Type="http://schemas.openxmlformats.org/officeDocument/2006/relationships/tags" Target="../tags/tag307.xml"/><Relationship Id="rId12" Type="http://schemas.openxmlformats.org/officeDocument/2006/relationships/tags" Target="../tags/tag306.xml"/><Relationship Id="rId11" Type="http://schemas.openxmlformats.org/officeDocument/2006/relationships/tags" Target="../tags/tag305.xml"/><Relationship Id="rId10" Type="http://schemas.openxmlformats.org/officeDocument/2006/relationships/tags" Target="../tags/tag304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tags" Target="../tags/tag314.xml"/><Relationship Id="rId7" Type="http://schemas.openxmlformats.org/officeDocument/2006/relationships/tags" Target="../tags/tag313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1" Type="http://schemas.openxmlformats.org/officeDocument/2006/relationships/tags" Target="../tags/tag317.xml"/><Relationship Id="rId10" Type="http://schemas.openxmlformats.org/officeDocument/2006/relationships/tags" Target="../tags/tag316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tags" Target="../tags/tag333.xml"/><Relationship Id="rId5" Type="http://schemas.openxmlformats.org/officeDocument/2006/relationships/tags" Target="../tags/tag332.xml"/><Relationship Id="rId4" Type="http://schemas.openxmlformats.org/officeDocument/2006/relationships/tags" Target="../tags/tag331.xml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image" Target="../media/image17.png"/><Relationship Id="rId5" Type="http://schemas.openxmlformats.org/officeDocument/2006/relationships/tags" Target="../tags/tag336.xml"/><Relationship Id="rId4" Type="http://schemas.openxmlformats.org/officeDocument/2006/relationships/image" Target="../media/image16.png"/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2" Type="http://schemas.openxmlformats.org/officeDocument/2006/relationships/tags" Target="../tags/tag34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tags" Target="../tags/tag347.xml"/><Relationship Id="rId7" Type="http://schemas.openxmlformats.org/officeDocument/2006/relationships/tags" Target="../tags/tag346.xml"/><Relationship Id="rId6" Type="http://schemas.openxmlformats.org/officeDocument/2006/relationships/image" Target="../media/image19.png"/><Relationship Id="rId5" Type="http://schemas.openxmlformats.org/officeDocument/2006/relationships/tags" Target="../tags/tag345.xml"/><Relationship Id="rId4" Type="http://schemas.openxmlformats.org/officeDocument/2006/relationships/image" Target="../media/image18.png"/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58.xml"/><Relationship Id="rId8" Type="http://schemas.openxmlformats.org/officeDocument/2006/relationships/tags" Target="../tags/tag357.xml"/><Relationship Id="rId7" Type="http://schemas.openxmlformats.org/officeDocument/2006/relationships/tags" Target="../tags/tag356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image" Target="../media/image20.png"/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3" Type="http://schemas.openxmlformats.org/officeDocument/2006/relationships/tags" Target="../tags/tag362.xml"/><Relationship Id="rId12" Type="http://schemas.openxmlformats.org/officeDocument/2006/relationships/tags" Target="../tags/tag361.xml"/><Relationship Id="rId11" Type="http://schemas.openxmlformats.org/officeDocument/2006/relationships/tags" Target="../tags/tag360.xml"/><Relationship Id="rId10" Type="http://schemas.openxmlformats.org/officeDocument/2006/relationships/tags" Target="../tags/tag359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68.xml"/><Relationship Id="rId8" Type="http://schemas.openxmlformats.org/officeDocument/2006/relationships/tags" Target="../tags/tag367.xml"/><Relationship Id="rId7" Type="http://schemas.openxmlformats.org/officeDocument/2006/relationships/tags" Target="../tags/tag366.xml"/><Relationship Id="rId6" Type="http://schemas.openxmlformats.org/officeDocument/2006/relationships/image" Target="../media/image22.png"/><Relationship Id="rId5" Type="http://schemas.openxmlformats.org/officeDocument/2006/relationships/tags" Target="../tags/tag365.xml"/><Relationship Id="rId4" Type="http://schemas.openxmlformats.org/officeDocument/2006/relationships/image" Target="../media/image21.png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0" Type="http://schemas.openxmlformats.org/officeDocument/2006/relationships/tags" Target="../tags/tag369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tags" Target="../tags/tag372.xml"/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" Type="http://schemas.openxmlformats.org/officeDocument/2006/relationships/tags" Target="../tags/tag377.xml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image" Target="../media/image22.png"/><Relationship Id="rId2" Type="http://schemas.openxmlformats.org/officeDocument/2006/relationships/tags" Target="../tags/tag373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tags" Target="../tags/tag384.xml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image" Target="../media/image23.png"/><Relationship Id="rId3" Type="http://schemas.openxmlformats.org/officeDocument/2006/relationships/tags" Target="../tags/tag381.xml"/><Relationship Id="rId2" Type="http://schemas.openxmlformats.org/officeDocument/2006/relationships/tags" Target="../tags/tag380.xml"/><Relationship Id="rId10" Type="http://schemas.openxmlformats.org/officeDocument/2006/relationships/tags" Target="../tags/tag387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7" Type="http://schemas.openxmlformats.org/officeDocument/2006/relationships/tags" Target="../tags/tag392.xml"/><Relationship Id="rId6" Type="http://schemas.openxmlformats.org/officeDocument/2006/relationships/tags" Target="../tags/tag391.xml"/><Relationship Id="rId5" Type="http://schemas.openxmlformats.org/officeDocument/2006/relationships/tags" Target="../tags/tag390.xml"/><Relationship Id="rId4" Type="http://schemas.openxmlformats.org/officeDocument/2006/relationships/tags" Target="../tags/tag389.xml"/><Relationship Id="rId3" Type="http://schemas.openxmlformats.org/officeDocument/2006/relationships/image" Target="../media/image24.png"/><Relationship Id="rId2" Type="http://schemas.openxmlformats.org/officeDocument/2006/relationships/tags" Target="../tags/tag388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398.xml"/><Relationship Id="rId8" Type="http://schemas.openxmlformats.org/officeDocument/2006/relationships/tags" Target="../tags/tag397.xml"/><Relationship Id="rId7" Type="http://schemas.openxmlformats.org/officeDocument/2006/relationships/tags" Target="../tags/tag396.xml"/><Relationship Id="rId6" Type="http://schemas.openxmlformats.org/officeDocument/2006/relationships/image" Target="../media/image26.png"/><Relationship Id="rId5" Type="http://schemas.openxmlformats.org/officeDocument/2006/relationships/tags" Target="../tags/tag395.xml"/><Relationship Id="rId4" Type="http://schemas.openxmlformats.org/officeDocument/2006/relationships/image" Target="../media/image25.png"/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1" Type="http://schemas.openxmlformats.org/officeDocument/2006/relationships/tags" Target="../tags/tag400.xml"/><Relationship Id="rId10" Type="http://schemas.openxmlformats.org/officeDocument/2006/relationships/tags" Target="../tags/tag399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406.xml"/><Relationship Id="rId8" Type="http://schemas.openxmlformats.org/officeDocument/2006/relationships/tags" Target="../tags/tag405.xml"/><Relationship Id="rId7" Type="http://schemas.openxmlformats.org/officeDocument/2006/relationships/tags" Target="../tags/tag404.xml"/><Relationship Id="rId6" Type="http://schemas.openxmlformats.org/officeDocument/2006/relationships/tags" Target="../tags/tag403.xml"/><Relationship Id="rId5" Type="http://schemas.openxmlformats.org/officeDocument/2006/relationships/image" Target="../media/image28.png"/><Relationship Id="rId4" Type="http://schemas.openxmlformats.org/officeDocument/2006/relationships/tags" Target="../tags/tag402.xml"/><Relationship Id="rId3" Type="http://schemas.openxmlformats.org/officeDocument/2006/relationships/image" Target="../media/image27.png"/><Relationship Id="rId2" Type="http://schemas.openxmlformats.org/officeDocument/2006/relationships/tags" Target="../tags/tag401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image" Target="../media/image30.png"/><Relationship Id="rId5" Type="http://schemas.openxmlformats.org/officeDocument/2006/relationships/tags" Target="../tags/tag409.xml"/><Relationship Id="rId4" Type="http://schemas.openxmlformats.org/officeDocument/2006/relationships/image" Target="../media/image29.png"/><Relationship Id="rId3" Type="http://schemas.openxmlformats.org/officeDocument/2006/relationships/tags" Target="../tags/tag408.xml"/><Relationship Id="rId2" Type="http://schemas.openxmlformats.org/officeDocument/2006/relationships/tags" Target="../tags/tag407.xml"/><Relationship Id="rId11" Type="http://schemas.openxmlformats.org/officeDocument/2006/relationships/tags" Target="../tags/tag414.xml"/><Relationship Id="rId10" Type="http://schemas.openxmlformats.org/officeDocument/2006/relationships/tags" Target="../tags/tag413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421.xml"/><Relationship Id="rId8" Type="http://schemas.openxmlformats.org/officeDocument/2006/relationships/tags" Target="../tags/tag420.xml"/><Relationship Id="rId7" Type="http://schemas.openxmlformats.org/officeDocument/2006/relationships/tags" Target="../tags/tag419.xml"/><Relationship Id="rId6" Type="http://schemas.openxmlformats.org/officeDocument/2006/relationships/tags" Target="../tags/tag418.xml"/><Relationship Id="rId5" Type="http://schemas.openxmlformats.org/officeDocument/2006/relationships/tags" Target="../tags/tag417.xml"/><Relationship Id="rId4" Type="http://schemas.openxmlformats.org/officeDocument/2006/relationships/image" Target="../media/image28.png"/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0" Type="http://schemas.openxmlformats.org/officeDocument/2006/relationships/tags" Target="../tags/tag422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429.xml"/><Relationship Id="rId8" Type="http://schemas.openxmlformats.org/officeDocument/2006/relationships/tags" Target="../tags/tag428.xml"/><Relationship Id="rId7" Type="http://schemas.openxmlformats.org/officeDocument/2006/relationships/tags" Target="../tags/tag427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4" Type="http://schemas.openxmlformats.org/officeDocument/2006/relationships/image" Target="../media/image31.png"/><Relationship Id="rId3" Type="http://schemas.openxmlformats.org/officeDocument/2006/relationships/tags" Target="../tags/tag424.xml"/><Relationship Id="rId2" Type="http://schemas.openxmlformats.org/officeDocument/2006/relationships/tags" Target="../tags/tag423.xml"/><Relationship Id="rId10" Type="http://schemas.openxmlformats.org/officeDocument/2006/relationships/tags" Target="../tags/tag430.xm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437.xml"/><Relationship Id="rId8" Type="http://schemas.openxmlformats.org/officeDocument/2006/relationships/tags" Target="../tags/tag436.xml"/><Relationship Id="rId7" Type="http://schemas.openxmlformats.org/officeDocument/2006/relationships/tags" Target="../tags/tag435.xml"/><Relationship Id="rId6" Type="http://schemas.openxmlformats.org/officeDocument/2006/relationships/tags" Target="../tags/tag434.xml"/><Relationship Id="rId5" Type="http://schemas.openxmlformats.org/officeDocument/2006/relationships/tags" Target="../tags/tag433.xml"/><Relationship Id="rId4" Type="http://schemas.openxmlformats.org/officeDocument/2006/relationships/image" Target="../media/image32.png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0" Type="http://schemas.openxmlformats.org/officeDocument/2006/relationships/tags" Target="../tags/tag438.xml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445.xml"/><Relationship Id="rId8" Type="http://schemas.openxmlformats.org/officeDocument/2006/relationships/tags" Target="../tags/tag444.xml"/><Relationship Id="rId7" Type="http://schemas.openxmlformats.org/officeDocument/2006/relationships/tags" Target="../tags/tag443.xml"/><Relationship Id="rId6" Type="http://schemas.openxmlformats.org/officeDocument/2006/relationships/tags" Target="../tags/tag442.xml"/><Relationship Id="rId5" Type="http://schemas.openxmlformats.org/officeDocument/2006/relationships/tags" Target="../tags/tag441.xml"/><Relationship Id="rId4" Type="http://schemas.openxmlformats.org/officeDocument/2006/relationships/tags" Target="../tags/tag440.xml"/><Relationship Id="rId3" Type="http://schemas.openxmlformats.org/officeDocument/2006/relationships/image" Target="../media/image33.png"/><Relationship Id="rId2" Type="http://schemas.openxmlformats.org/officeDocument/2006/relationships/tags" Target="../tags/tag439.xml"/><Relationship Id="rId12" Type="http://schemas.openxmlformats.org/officeDocument/2006/relationships/tags" Target="../tags/tag448.xml"/><Relationship Id="rId11" Type="http://schemas.openxmlformats.org/officeDocument/2006/relationships/tags" Target="../tags/tag447.xml"/><Relationship Id="rId10" Type="http://schemas.openxmlformats.org/officeDocument/2006/relationships/tags" Target="../tags/tag446.xml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455.xml"/><Relationship Id="rId7" Type="http://schemas.openxmlformats.org/officeDocument/2006/relationships/tags" Target="../tags/tag454.xml"/><Relationship Id="rId6" Type="http://schemas.openxmlformats.org/officeDocument/2006/relationships/tags" Target="../tags/tag453.xml"/><Relationship Id="rId5" Type="http://schemas.openxmlformats.org/officeDocument/2006/relationships/tags" Target="../tags/tag452.xml"/><Relationship Id="rId4" Type="http://schemas.openxmlformats.org/officeDocument/2006/relationships/tags" Target="../tags/tag45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1" Type="http://schemas.openxmlformats.org/officeDocument/2006/relationships/image" Target="../media/image35.png"/><Relationship Id="rId10" Type="http://schemas.openxmlformats.org/officeDocument/2006/relationships/tags" Target="../tags/tag456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469.xml"/><Relationship Id="rId8" Type="http://schemas.openxmlformats.org/officeDocument/2006/relationships/tags" Target="../tags/tag468.xml"/><Relationship Id="rId7" Type="http://schemas.openxmlformats.org/officeDocument/2006/relationships/tags" Target="../tags/tag467.xml"/><Relationship Id="rId6" Type="http://schemas.openxmlformats.org/officeDocument/2006/relationships/tags" Target="../tags/tag466.xml"/><Relationship Id="rId5" Type="http://schemas.openxmlformats.org/officeDocument/2006/relationships/tags" Target="../tags/tag465.xml"/><Relationship Id="rId4" Type="http://schemas.openxmlformats.org/officeDocument/2006/relationships/tags" Target="../tags/tag464.xml"/><Relationship Id="rId3" Type="http://schemas.openxmlformats.org/officeDocument/2006/relationships/tags" Target="../tags/tag463.xml"/><Relationship Id="rId2" Type="http://schemas.openxmlformats.org/officeDocument/2006/relationships/image" Target="../media/image36.jpeg"/><Relationship Id="rId15" Type="http://schemas.openxmlformats.org/officeDocument/2006/relationships/tags" Target="../tags/tag475.xml"/><Relationship Id="rId14" Type="http://schemas.openxmlformats.org/officeDocument/2006/relationships/tags" Target="../tags/tag474.xml"/><Relationship Id="rId13" Type="http://schemas.openxmlformats.org/officeDocument/2006/relationships/tags" Target="../tags/tag473.xml"/><Relationship Id="rId12" Type="http://schemas.openxmlformats.org/officeDocument/2006/relationships/tags" Target="../tags/tag472.xml"/><Relationship Id="rId11" Type="http://schemas.openxmlformats.org/officeDocument/2006/relationships/tags" Target="../tags/tag471.xml"/><Relationship Id="rId10" Type="http://schemas.openxmlformats.org/officeDocument/2006/relationships/tags" Target="../tags/tag470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6" Type="http://schemas.openxmlformats.org/officeDocument/2006/relationships/tags" Target="../tags/tag480.xml"/><Relationship Id="rId5" Type="http://schemas.openxmlformats.org/officeDocument/2006/relationships/tags" Target="../tags/tag479.xml"/><Relationship Id="rId4" Type="http://schemas.openxmlformats.org/officeDocument/2006/relationships/tags" Target="../tags/tag478.xml"/><Relationship Id="rId3" Type="http://schemas.openxmlformats.org/officeDocument/2006/relationships/tags" Target="../tags/tag477.xml"/><Relationship Id="rId2" Type="http://schemas.openxmlformats.org/officeDocument/2006/relationships/tags" Target="../tags/tag476.xml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487.xml"/><Relationship Id="rId8" Type="http://schemas.openxmlformats.org/officeDocument/2006/relationships/tags" Target="../tags/tag486.xml"/><Relationship Id="rId7" Type="http://schemas.openxmlformats.org/officeDocument/2006/relationships/tags" Target="../tags/tag485.xml"/><Relationship Id="rId6" Type="http://schemas.openxmlformats.org/officeDocument/2006/relationships/tags" Target="../tags/tag484.xml"/><Relationship Id="rId5" Type="http://schemas.openxmlformats.org/officeDocument/2006/relationships/tags" Target="../tags/tag483.xml"/><Relationship Id="rId4" Type="http://schemas.openxmlformats.org/officeDocument/2006/relationships/tags" Target="../tags/tag482.xml"/><Relationship Id="rId3" Type="http://schemas.openxmlformats.org/officeDocument/2006/relationships/tags" Target="../tags/tag481.xml"/><Relationship Id="rId2" Type="http://schemas.openxmlformats.org/officeDocument/2006/relationships/image" Target="../media/image36.jpeg"/><Relationship Id="rId14" Type="http://schemas.openxmlformats.org/officeDocument/2006/relationships/tags" Target="../tags/tag492.xml"/><Relationship Id="rId13" Type="http://schemas.openxmlformats.org/officeDocument/2006/relationships/tags" Target="../tags/tag491.xml"/><Relationship Id="rId12" Type="http://schemas.openxmlformats.org/officeDocument/2006/relationships/tags" Target="../tags/tag490.xml"/><Relationship Id="rId11" Type="http://schemas.openxmlformats.org/officeDocument/2006/relationships/tags" Target="../tags/tag489.xml"/><Relationship Id="rId10" Type="http://schemas.openxmlformats.org/officeDocument/2006/relationships/tags" Target="../tags/tag488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7" Type="http://schemas.openxmlformats.org/officeDocument/2006/relationships/tags" Target="../tags/tag498.xml"/><Relationship Id="rId6" Type="http://schemas.openxmlformats.org/officeDocument/2006/relationships/tags" Target="../tags/tag497.xml"/><Relationship Id="rId5" Type="http://schemas.openxmlformats.org/officeDocument/2006/relationships/tags" Target="../tags/tag496.xml"/><Relationship Id="rId4" Type="http://schemas.openxmlformats.org/officeDocument/2006/relationships/tags" Target="../tags/tag495.xml"/><Relationship Id="rId3" Type="http://schemas.openxmlformats.org/officeDocument/2006/relationships/tags" Target="../tags/tag494.xml"/><Relationship Id="rId2" Type="http://schemas.openxmlformats.org/officeDocument/2006/relationships/tags" Target="../tags/tag493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tags" Target="../tags/tag506.xml"/><Relationship Id="rId8" Type="http://schemas.openxmlformats.org/officeDocument/2006/relationships/tags" Target="../tags/tag505.xml"/><Relationship Id="rId7" Type="http://schemas.openxmlformats.org/officeDocument/2006/relationships/tags" Target="../tags/tag504.xml"/><Relationship Id="rId6" Type="http://schemas.openxmlformats.org/officeDocument/2006/relationships/tags" Target="../tags/tag503.xml"/><Relationship Id="rId5" Type="http://schemas.openxmlformats.org/officeDocument/2006/relationships/tags" Target="../tags/tag502.xml"/><Relationship Id="rId4" Type="http://schemas.openxmlformats.org/officeDocument/2006/relationships/tags" Target="../tags/tag501.xml"/><Relationship Id="rId3" Type="http://schemas.openxmlformats.org/officeDocument/2006/relationships/tags" Target="../tags/tag500.xml"/><Relationship Id="rId2" Type="http://schemas.openxmlformats.org/officeDocument/2006/relationships/tags" Target="../tags/tag499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514.xml"/><Relationship Id="rId8" Type="http://schemas.openxmlformats.org/officeDocument/2006/relationships/tags" Target="../tags/tag513.xml"/><Relationship Id="rId7" Type="http://schemas.openxmlformats.org/officeDocument/2006/relationships/tags" Target="../tags/tag512.xml"/><Relationship Id="rId6" Type="http://schemas.openxmlformats.org/officeDocument/2006/relationships/tags" Target="../tags/tag511.xml"/><Relationship Id="rId5" Type="http://schemas.openxmlformats.org/officeDocument/2006/relationships/tags" Target="../tags/tag510.xml"/><Relationship Id="rId4" Type="http://schemas.openxmlformats.org/officeDocument/2006/relationships/tags" Target="../tags/tag509.xml"/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0" Type="http://schemas.openxmlformats.org/officeDocument/2006/relationships/tags" Target="../tags/tag515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4" Type="http://schemas.openxmlformats.org/officeDocument/2006/relationships/tags" Target="../tags/tag518.xml"/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7" Type="http://schemas.openxmlformats.org/officeDocument/2006/relationships/tags" Target="../tags/tag524.xml"/><Relationship Id="rId6" Type="http://schemas.openxmlformats.org/officeDocument/2006/relationships/tags" Target="../tags/tag523.xml"/><Relationship Id="rId5" Type="http://schemas.openxmlformats.org/officeDocument/2006/relationships/tags" Target="../tags/tag522.xml"/><Relationship Id="rId4" Type="http://schemas.openxmlformats.org/officeDocument/2006/relationships/tags" Target="../tags/tag521.xml"/><Relationship Id="rId3" Type="http://schemas.openxmlformats.org/officeDocument/2006/relationships/tags" Target="../tags/tag520.xml"/><Relationship Id="rId2" Type="http://schemas.openxmlformats.org/officeDocument/2006/relationships/tags" Target="../tags/tag519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6" Type="http://schemas.openxmlformats.org/officeDocument/2006/relationships/tags" Target="../tags/tag529.xml"/><Relationship Id="rId5" Type="http://schemas.openxmlformats.org/officeDocument/2006/relationships/tags" Target="../tags/tag528.xml"/><Relationship Id="rId4" Type="http://schemas.openxmlformats.org/officeDocument/2006/relationships/tags" Target="../tags/tag527.xml"/><Relationship Id="rId3" Type="http://schemas.openxmlformats.org/officeDocument/2006/relationships/tags" Target="../tags/tag526.xml"/><Relationship Id="rId2" Type="http://schemas.openxmlformats.org/officeDocument/2006/relationships/tags" Target="../tags/tag525.xml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5" Type="http://schemas.openxmlformats.org/officeDocument/2006/relationships/tags" Target="../tags/tag533.xml"/><Relationship Id="rId4" Type="http://schemas.openxmlformats.org/officeDocument/2006/relationships/tags" Target="../tags/tag532.xml"/><Relationship Id="rId3" Type="http://schemas.openxmlformats.org/officeDocument/2006/relationships/tags" Target="../tags/tag531.xml"/><Relationship Id="rId2" Type="http://schemas.openxmlformats.org/officeDocument/2006/relationships/tags" Target="../tags/tag530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540.xml"/><Relationship Id="rId8" Type="http://schemas.openxmlformats.org/officeDocument/2006/relationships/tags" Target="../tags/tag539.xml"/><Relationship Id="rId7" Type="http://schemas.openxmlformats.org/officeDocument/2006/relationships/tags" Target="../tags/tag538.xml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tags" Target="../tags/tag535.xml"/><Relationship Id="rId3" Type="http://schemas.openxmlformats.org/officeDocument/2006/relationships/tags" Target="../tags/tag534.xml"/><Relationship Id="rId2" Type="http://schemas.openxmlformats.org/officeDocument/2006/relationships/image" Target="../media/image36.jpeg"/><Relationship Id="rId14" Type="http://schemas.openxmlformats.org/officeDocument/2006/relationships/tags" Target="../tags/tag545.xml"/><Relationship Id="rId13" Type="http://schemas.openxmlformats.org/officeDocument/2006/relationships/tags" Target="../tags/tag544.xml"/><Relationship Id="rId12" Type="http://schemas.openxmlformats.org/officeDocument/2006/relationships/tags" Target="../tags/tag543.xml"/><Relationship Id="rId11" Type="http://schemas.openxmlformats.org/officeDocument/2006/relationships/tags" Target="../tags/tag542.xml"/><Relationship Id="rId10" Type="http://schemas.openxmlformats.org/officeDocument/2006/relationships/tags" Target="../tags/tag541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553.xml"/><Relationship Id="rId8" Type="http://schemas.openxmlformats.org/officeDocument/2006/relationships/tags" Target="../tags/tag552.xml"/><Relationship Id="rId7" Type="http://schemas.openxmlformats.org/officeDocument/2006/relationships/tags" Target="../tags/tag551.xml"/><Relationship Id="rId6" Type="http://schemas.openxmlformats.org/officeDocument/2006/relationships/tags" Target="../tags/tag550.xml"/><Relationship Id="rId5" Type="http://schemas.openxmlformats.org/officeDocument/2006/relationships/tags" Target="../tags/tag549.xml"/><Relationship Id="rId4" Type="http://schemas.openxmlformats.org/officeDocument/2006/relationships/tags" Target="../tags/tag548.xml"/><Relationship Id="rId3" Type="http://schemas.openxmlformats.org/officeDocument/2006/relationships/tags" Target="../tags/tag547.xml"/><Relationship Id="rId2" Type="http://schemas.openxmlformats.org/officeDocument/2006/relationships/tags" Target="../tags/tag546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561.xml"/><Relationship Id="rId8" Type="http://schemas.openxmlformats.org/officeDocument/2006/relationships/tags" Target="../tags/tag560.xml"/><Relationship Id="rId7" Type="http://schemas.openxmlformats.org/officeDocument/2006/relationships/tags" Target="../tags/tag559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Relationship Id="rId3" Type="http://schemas.openxmlformats.org/officeDocument/2006/relationships/tags" Target="../tags/tag555.xml"/><Relationship Id="rId2" Type="http://schemas.openxmlformats.org/officeDocument/2006/relationships/tags" Target="../tags/tag554.xml"/><Relationship Id="rId10" Type="http://schemas.openxmlformats.org/officeDocument/2006/relationships/tags" Target="../tags/tag562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570.xml"/><Relationship Id="rId8" Type="http://schemas.openxmlformats.org/officeDocument/2006/relationships/tags" Target="../tags/tag569.xml"/><Relationship Id="rId7" Type="http://schemas.openxmlformats.org/officeDocument/2006/relationships/tags" Target="../tags/tag568.xml"/><Relationship Id="rId6" Type="http://schemas.openxmlformats.org/officeDocument/2006/relationships/tags" Target="../tags/tag567.xml"/><Relationship Id="rId5" Type="http://schemas.openxmlformats.org/officeDocument/2006/relationships/tags" Target="../tags/tag566.xml"/><Relationship Id="rId4" Type="http://schemas.openxmlformats.org/officeDocument/2006/relationships/tags" Target="../tags/tag565.xml"/><Relationship Id="rId3" Type="http://schemas.openxmlformats.org/officeDocument/2006/relationships/tags" Target="../tags/tag564.xml"/><Relationship Id="rId2" Type="http://schemas.openxmlformats.org/officeDocument/2006/relationships/tags" Target="../tags/tag563.xml"/><Relationship Id="rId12" Type="http://schemas.openxmlformats.org/officeDocument/2006/relationships/tags" Target="../tags/tag573.xml"/><Relationship Id="rId11" Type="http://schemas.openxmlformats.org/officeDocument/2006/relationships/tags" Target="../tags/tag572.xml"/><Relationship Id="rId10" Type="http://schemas.openxmlformats.org/officeDocument/2006/relationships/tags" Target="../tags/tag571.xml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581.xml"/><Relationship Id="rId8" Type="http://schemas.openxmlformats.org/officeDocument/2006/relationships/tags" Target="../tags/tag580.xml"/><Relationship Id="rId7" Type="http://schemas.openxmlformats.org/officeDocument/2006/relationships/tags" Target="../tags/tag579.xml"/><Relationship Id="rId6" Type="http://schemas.openxmlformats.org/officeDocument/2006/relationships/tags" Target="../tags/tag578.xml"/><Relationship Id="rId5" Type="http://schemas.openxmlformats.org/officeDocument/2006/relationships/tags" Target="../tags/tag577.xml"/><Relationship Id="rId4" Type="http://schemas.openxmlformats.org/officeDocument/2006/relationships/tags" Target="../tags/tag576.xml"/><Relationship Id="rId3" Type="http://schemas.openxmlformats.org/officeDocument/2006/relationships/tags" Target="../tags/tag575.xml"/><Relationship Id="rId2" Type="http://schemas.openxmlformats.org/officeDocument/2006/relationships/tags" Target="../tags/tag574.xml"/><Relationship Id="rId11" Type="http://schemas.openxmlformats.org/officeDocument/2006/relationships/tags" Target="../tags/tag583.xml"/><Relationship Id="rId10" Type="http://schemas.openxmlformats.org/officeDocument/2006/relationships/tags" Target="../tags/tag582.xml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591.xml"/><Relationship Id="rId8" Type="http://schemas.openxmlformats.org/officeDocument/2006/relationships/tags" Target="../tags/tag590.xml"/><Relationship Id="rId7" Type="http://schemas.openxmlformats.org/officeDocument/2006/relationships/tags" Target="../tags/tag589.xml"/><Relationship Id="rId6" Type="http://schemas.openxmlformats.org/officeDocument/2006/relationships/tags" Target="../tags/tag588.xml"/><Relationship Id="rId5" Type="http://schemas.openxmlformats.org/officeDocument/2006/relationships/tags" Target="../tags/tag587.xml"/><Relationship Id="rId4" Type="http://schemas.openxmlformats.org/officeDocument/2006/relationships/tags" Target="../tags/tag586.xml"/><Relationship Id="rId3" Type="http://schemas.openxmlformats.org/officeDocument/2006/relationships/tags" Target="../tags/tag585.xml"/><Relationship Id="rId2" Type="http://schemas.openxmlformats.org/officeDocument/2006/relationships/tags" Target="../tags/tag584.xml"/><Relationship Id="rId11" Type="http://schemas.openxmlformats.org/officeDocument/2006/relationships/tags" Target="../tags/tag593.xml"/><Relationship Id="rId10" Type="http://schemas.openxmlformats.org/officeDocument/2006/relationships/tags" Target="../tags/tag592.xml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601.xml"/><Relationship Id="rId8" Type="http://schemas.openxmlformats.org/officeDocument/2006/relationships/tags" Target="../tags/tag600.xml"/><Relationship Id="rId7" Type="http://schemas.openxmlformats.org/officeDocument/2006/relationships/tags" Target="../tags/tag599.xml"/><Relationship Id="rId6" Type="http://schemas.openxmlformats.org/officeDocument/2006/relationships/tags" Target="../tags/tag598.xml"/><Relationship Id="rId5" Type="http://schemas.openxmlformats.org/officeDocument/2006/relationships/tags" Target="../tags/tag597.xml"/><Relationship Id="rId4" Type="http://schemas.openxmlformats.org/officeDocument/2006/relationships/tags" Target="../tags/tag596.xml"/><Relationship Id="rId3" Type="http://schemas.openxmlformats.org/officeDocument/2006/relationships/tags" Target="../tags/tag595.xml"/><Relationship Id="rId2" Type="http://schemas.openxmlformats.org/officeDocument/2006/relationships/tags" Target="../tags/tag594.xml"/><Relationship Id="rId14" Type="http://schemas.openxmlformats.org/officeDocument/2006/relationships/tags" Target="../tags/tag606.xml"/><Relationship Id="rId13" Type="http://schemas.openxmlformats.org/officeDocument/2006/relationships/tags" Target="../tags/tag605.xml"/><Relationship Id="rId12" Type="http://schemas.openxmlformats.org/officeDocument/2006/relationships/tags" Target="../tags/tag604.xml"/><Relationship Id="rId11" Type="http://schemas.openxmlformats.org/officeDocument/2006/relationships/tags" Target="../tags/tag603.xml"/><Relationship Id="rId10" Type="http://schemas.openxmlformats.org/officeDocument/2006/relationships/tags" Target="../tags/tag602.xml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tags" Target="../tags/tag614.xml"/><Relationship Id="rId8" Type="http://schemas.openxmlformats.org/officeDocument/2006/relationships/tags" Target="../tags/tag613.xml"/><Relationship Id="rId7" Type="http://schemas.openxmlformats.org/officeDocument/2006/relationships/tags" Target="../tags/tag612.xml"/><Relationship Id="rId6" Type="http://schemas.openxmlformats.org/officeDocument/2006/relationships/tags" Target="../tags/tag611.xml"/><Relationship Id="rId5" Type="http://schemas.openxmlformats.org/officeDocument/2006/relationships/tags" Target="../tags/tag610.xml"/><Relationship Id="rId4" Type="http://schemas.openxmlformats.org/officeDocument/2006/relationships/tags" Target="../tags/tag609.xml"/><Relationship Id="rId3" Type="http://schemas.openxmlformats.org/officeDocument/2006/relationships/tags" Target="../tags/tag608.xml"/><Relationship Id="rId2" Type="http://schemas.openxmlformats.org/officeDocument/2006/relationships/tags" Target="../tags/tag607.xml"/><Relationship Id="rId15" Type="http://schemas.openxmlformats.org/officeDocument/2006/relationships/tags" Target="../tags/tag620.xml"/><Relationship Id="rId14" Type="http://schemas.openxmlformats.org/officeDocument/2006/relationships/tags" Target="../tags/tag619.xml"/><Relationship Id="rId13" Type="http://schemas.openxmlformats.org/officeDocument/2006/relationships/tags" Target="../tags/tag618.xml"/><Relationship Id="rId12" Type="http://schemas.openxmlformats.org/officeDocument/2006/relationships/tags" Target="../tags/tag617.xml"/><Relationship Id="rId11" Type="http://schemas.openxmlformats.org/officeDocument/2006/relationships/tags" Target="../tags/tag616.xml"/><Relationship Id="rId10" Type="http://schemas.openxmlformats.org/officeDocument/2006/relationships/tags" Target="../tags/tag615.xml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955800" y="2429695"/>
            <a:ext cx="8410619" cy="1219229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200" spc="6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955800" y="3714935"/>
            <a:ext cx="8410619" cy="658883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508500" y="2734310"/>
            <a:ext cx="5298440" cy="759460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4508500" y="3554095"/>
            <a:ext cx="5298440" cy="1343025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824230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2203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820545" y="2498090"/>
            <a:ext cx="8550275" cy="167005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8" name="图片 7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rgbClr val="E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kingsoft\Desktop\黄色.png黄色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10800000" flipH="1" flipV="1">
            <a:off x="-21590" y="-8255"/>
            <a:ext cx="3707130" cy="906145"/>
          </a:xfrm>
          <a:prstGeom prst="rect">
            <a:avLst/>
          </a:prstGeom>
        </p:spPr>
      </p:pic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40640" y="5344160"/>
            <a:ext cx="12151360" cy="1518285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6"/>
            </p:custDataLst>
          </p:nvPr>
        </p:nvSpPr>
        <p:spPr>
          <a:xfrm>
            <a:off x="288290" y="273050"/>
            <a:ext cx="116160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-35560" y="-4445"/>
            <a:ext cx="504126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75885" y="770255"/>
            <a:ext cx="6405245" cy="508762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2" name="图片 11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3" name="图片 12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3999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5" name="图片 14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6" name="图片 15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5" name="图片 14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V="1">
            <a:off x="-21590" y="5951855"/>
            <a:ext cx="1517015" cy="90614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127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20" name="图片 19" descr="C:\Users\kingsoft\Desktop\黄色.png黄色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434195" y="-6350"/>
            <a:ext cx="2761615" cy="1689100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10800000" flipH="1">
            <a:off x="0" y="5168900"/>
            <a:ext cx="2761615" cy="1689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470" y="844631"/>
            <a:ext cx="1094553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1" y="6192580"/>
            <a:ext cx="2780778" cy="39101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488" y="2209800"/>
            <a:ext cx="10914513" cy="3581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2318" cy="6857179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0" y="2260600"/>
            <a:ext cx="12192318" cy="2476500"/>
          </a:xfrm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72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2318" cy="68571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9471" y="2896455"/>
            <a:ext cx="10515875" cy="783450"/>
          </a:xfrm>
        </p:spPr>
        <p:txBody>
          <a:bodyPr>
            <a:normAutofit/>
          </a:bodyPr>
          <a:lstStyle>
            <a:lvl1pPr>
              <a:defRPr sz="48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8" name="图片 7" descr="好未来画册-2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1" y="649782"/>
            <a:ext cx="2792056" cy="878777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77390" y="3820613"/>
            <a:ext cx="5389002" cy="55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zh-CN" altLang="en-US" dirty="0"/>
              <a:t>单击</a:t>
            </a:r>
            <a:r>
              <a:rPr kumimoji="1" lang="zh-CN" altLang="en-US"/>
              <a:t>此处编辑副标题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橘色／标题和多级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6498" y="6433745"/>
            <a:ext cx="1845501" cy="424254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6446" y="2821577"/>
            <a:ext cx="9913147" cy="3095894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600"/>
            </a:lvl1pPr>
            <a:lvl2pPr marL="6858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400"/>
            </a:lvl2pPr>
            <a:lvl3pPr marL="11430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200"/>
            </a:lvl3pPr>
            <a:lvl4pPr marL="16002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100"/>
            </a:lvl4pPr>
            <a:lvl5pPr marL="20574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1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-13448" y="1116105"/>
            <a:ext cx="995083" cy="9278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1142998" y="1072639"/>
            <a:ext cx="9913720" cy="635772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accent5"/>
                </a:solidFill>
              </a:defRPr>
            </a:lvl1pPr>
          </a:lstStyle>
          <a:p>
            <a:r>
              <a:rPr kumimoji="1" lang="zh-CN" altLang="en-US" dirty="0"/>
              <a:t>单击此处输入标题</a:t>
            </a:r>
            <a:endParaRPr kumimoji="1"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145747" y="1748117"/>
            <a:ext cx="9925693" cy="34546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单击此处输入说明文字</a:t>
            </a:r>
            <a:endParaRPr kumimoji="1" lang="zh-CN" altLang="en-US" dirty="0"/>
          </a:p>
        </p:txBody>
      </p:sp>
      <p:sp>
        <p:nvSpPr>
          <p:cNvPr id="18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756570" y="6474625"/>
            <a:ext cx="435429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 b="1" i="0" cap="small" baseline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</a:lstStyle>
          <a:p>
            <a:fld id="{2959AAF2-7B69-FC43-8AFC-1DF1A5280EB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5812465" y="6379535"/>
            <a:ext cx="4508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Tomorrow</a:t>
            </a:r>
            <a:r>
              <a:rPr kumimoji="1" lang="en-US" altLang="zh-CN" sz="1050" baseline="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Advancing Life Confidential. All Rights Reserved.</a:t>
            </a:r>
            <a:endParaRPr kumimoji="1" lang="zh-CN" altLang="en-US" sz="10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5798288" y="6581001"/>
            <a:ext cx="4508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200" kern="1200" dirty="0">
                <a:solidFill>
                  <a:schemeClr val="accent5"/>
                </a:solidFill>
                <a:latin typeface="+mj-ea"/>
                <a:ea typeface="+mn-ea"/>
                <a:cs typeface="+mn-cs"/>
              </a:rPr>
              <a:t>用科技推动教育进步</a:t>
            </a:r>
            <a:endParaRPr kumimoji="1" lang="zh-CN" altLang="en-US" sz="1200" kern="1200" dirty="0">
              <a:solidFill>
                <a:schemeClr val="accent5"/>
              </a:solidFill>
              <a:latin typeface="+mj-ea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2"/>
            </p:custDataLst>
          </p:nvPr>
        </p:nvGrpSpPr>
        <p:grpSpPr>
          <a:xfrm>
            <a:off x="-874365" y="-942222"/>
            <a:ext cx="14164352" cy="7873965"/>
            <a:chOff x="-874365" y="-942222"/>
            <a:chExt cx="14164352" cy="7873965"/>
          </a:xfrm>
        </p:grpSpPr>
        <p:sp>
          <p:nvSpPr>
            <p:cNvPr id="7" name="矩形 6"/>
            <p:cNvSpPr/>
            <p:nvPr userDrawn="1">
              <p:custDataLst>
                <p:tags r:id="rId3"/>
              </p:custDataLst>
            </p:nvPr>
          </p:nvSpPr>
          <p:spPr>
            <a:xfrm rot="3847341">
              <a:off x="8139045" y="1458535"/>
              <a:ext cx="1637615" cy="1717791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4"/>
              </p:custDataLst>
            </p:nvPr>
          </p:nvSpPr>
          <p:spPr>
            <a:xfrm rot="9915377">
              <a:off x="-225682" y="-365695"/>
              <a:ext cx="3650669" cy="2991486"/>
            </a:xfrm>
            <a:custGeom>
              <a:avLst/>
              <a:gdLst>
                <a:gd name="connsiteX0" fmla="*/ 3091457 w 3650669"/>
                <a:gd name="connsiteY0" fmla="*/ 2991486 h 2991486"/>
                <a:gd name="connsiteX1" fmla="*/ 0 w 3650669"/>
                <a:gd name="connsiteY1" fmla="*/ 2177936 h 2991486"/>
                <a:gd name="connsiteX2" fmla="*/ 0 w 3650669"/>
                <a:gd name="connsiteY2" fmla="*/ 0 h 2991486"/>
                <a:gd name="connsiteX3" fmla="*/ 3650669 w 3650669"/>
                <a:gd name="connsiteY3" fmla="*/ 0 h 2991486"/>
                <a:gd name="connsiteX4" fmla="*/ 3650669 w 3650669"/>
                <a:gd name="connsiteY4" fmla="*/ 866505 h 299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69" h="2991486">
                  <a:moveTo>
                    <a:pt x="3091457" y="2991486"/>
                  </a:moveTo>
                  <a:lnTo>
                    <a:pt x="0" y="2177936"/>
                  </a:lnTo>
                  <a:lnTo>
                    <a:pt x="0" y="0"/>
                  </a:lnTo>
                  <a:lnTo>
                    <a:pt x="3650669" y="0"/>
                  </a:lnTo>
                  <a:lnTo>
                    <a:pt x="3650669" y="866505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5"/>
              </p:custDataLst>
            </p:nvPr>
          </p:nvSpPr>
          <p:spPr>
            <a:xfrm rot="8836549">
              <a:off x="-312105" y="-667877"/>
              <a:ext cx="3650670" cy="3299031"/>
            </a:xfrm>
            <a:custGeom>
              <a:avLst/>
              <a:gdLst>
                <a:gd name="connsiteX0" fmla="*/ 2587174 w 3650670"/>
                <a:gd name="connsiteY0" fmla="*/ 3299031 h 3299031"/>
                <a:gd name="connsiteX1" fmla="*/ 0 w 3650670"/>
                <a:gd name="connsiteY1" fmla="*/ 1636553 h 3299031"/>
                <a:gd name="connsiteX2" fmla="*/ 0 w 3650670"/>
                <a:gd name="connsiteY2" fmla="*/ 0 h 3299031"/>
                <a:gd name="connsiteX3" fmla="*/ 3650670 w 3650670"/>
                <a:gd name="connsiteY3" fmla="*/ 0 h 3299031"/>
                <a:gd name="connsiteX4" fmla="*/ 3650670 w 3650670"/>
                <a:gd name="connsiteY4" fmla="*/ 1644002 h 329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299031">
                  <a:moveTo>
                    <a:pt x="2587174" y="3299031"/>
                  </a:moveTo>
                  <a:lnTo>
                    <a:pt x="0" y="1636553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1644002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6"/>
              </p:custDataLst>
            </p:nvPr>
          </p:nvSpPr>
          <p:spPr>
            <a:xfrm rot="7313351">
              <a:off x="-324544" y="-859265"/>
              <a:ext cx="3650670" cy="3484755"/>
            </a:xfrm>
            <a:custGeom>
              <a:avLst/>
              <a:gdLst>
                <a:gd name="connsiteX0" fmla="*/ 1876124 w 3650670"/>
                <a:gd name="connsiteY0" fmla="*/ 3484755 h 3484755"/>
                <a:gd name="connsiteX1" fmla="*/ 0 w 3650670"/>
                <a:gd name="connsiteY1" fmla="*/ 469367 h 3484755"/>
                <a:gd name="connsiteX2" fmla="*/ 0 w 3650670"/>
                <a:gd name="connsiteY2" fmla="*/ 0 h 3484755"/>
                <a:gd name="connsiteX3" fmla="*/ 3650670 w 3650670"/>
                <a:gd name="connsiteY3" fmla="*/ 0 h 3484755"/>
                <a:gd name="connsiteX4" fmla="*/ 3650670 w 3650670"/>
                <a:gd name="connsiteY4" fmla="*/ 2380662 h 348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484755">
                  <a:moveTo>
                    <a:pt x="1876124" y="3484755"/>
                  </a:moveTo>
                  <a:lnTo>
                    <a:pt x="0" y="469367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2380662"/>
                  </a:lnTo>
                  <a:close/>
                </a:path>
              </a:pathLst>
            </a:custGeom>
            <a:noFill/>
            <a:ln>
              <a:solidFill>
                <a:schemeClr val="accent4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10714894" y="3328747"/>
              <a:ext cx="1948196" cy="3590205"/>
            </a:xfrm>
            <a:custGeom>
              <a:avLst/>
              <a:gdLst>
                <a:gd name="connsiteX0" fmla="*/ 0 w 1948196"/>
                <a:gd name="connsiteY0" fmla="*/ 3590205 h 3590205"/>
                <a:gd name="connsiteX1" fmla="*/ 944801 w 1948196"/>
                <a:gd name="connsiteY1" fmla="*/ 0 h 3590205"/>
                <a:gd name="connsiteX2" fmla="*/ 1948196 w 1948196"/>
                <a:gd name="connsiteY2" fmla="*/ 264054 h 3590205"/>
                <a:gd name="connsiteX3" fmla="*/ 1948195 w 1948196"/>
                <a:gd name="connsiteY3" fmla="*/ 3590205 h 359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196" h="3590205">
                  <a:moveTo>
                    <a:pt x="0" y="3590205"/>
                  </a:moveTo>
                  <a:lnTo>
                    <a:pt x="944801" y="0"/>
                  </a:lnTo>
                  <a:lnTo>
                    <a:pt x="1948196" y="264054"/>
                  </a:lnTo>
                  <a:lnTo>
                    <a:pt x="1948195" y="3590205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10586339" y="3423771"/>
              <a:ext cx="2686712" cy="3276629"/>
            </a:xfrm>
            <a:custGeom>
              <a:avLst/>
              <a:gdLst>
                <a:gd name="connsiteX0" fmla="*/ 0 w 2686712"/>
                <a:gd name="connsiteY0" fmla="*/ 3276629 h 3276629"/>
                <a:gd name="connsiteX1" fmla="*/ 2105512 w 2686712"/>
                <a:gd name="connsiteY1" fmla="*/ 0 h 3276629"/>
                <a:gd name="connsiteX2" fmla="*/ 2686712 w 2686712"/>
                <a:gd name="connsiteY2" fmla="*/ 373470 h 3276629"/>
                <a:gd name="connsiteX3" fmla="*/ 2686712 w 2686712"/>
                <a:gd name="connsiteY3" fmla="*/ 3276629 h 32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712" h="3276629">
                  <a:moveTo>
                    <a:pt x="0" y="3276629"/>
                  </a:moveTo>
                  <a:lnTo>
                    <a:pt x="2105512" y="0"/>
                  </a:lnTo>
                  <a:lnTo>
                    <a:pt x="2686712" y="373470"/>
                  </a:lnTo>
                  <a:lnTo>
                    <a:pt x="2686712" y="3276629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10163811" y="3386509"/>
              <a:ext cx="3650670" cy="2601682"/>
            </a:xfrm>
            <a:custGeom>
              <a:avLst/>
              <a:gdLst>
                <a:gd name="connsiteX0" fmla="*/ 0 w 3650670"/>
                <a:gd name="connsiteY0" fmla="*/ 2601682 h 2601682"/>
                <a:gd name="connsiteX1" fmla="*/ 0 w 3650670"/>
                <a:gd name="connsiteY1" fmla="*/ 2218620 h 2601682"/>
                <a:gd name="connsiteX2" fmla="*/ 3565862 w 3650670"/>
                <a:gd name="connsiteY2" fmla="*/ 0 h 2601682"/>
                <a:gd name="connsiteX3" fmla="*/ 3650670 w 3650670"/>
                <a:gd name="connsiteY3" fmla="*/ 136307 h 2601682"/>
                <a:gd name="connsiteX4" fmla="*/ 3650670 w 3650670"/>
                <a:gd name="connsiteY4" fmla="*/ 2601682 h 260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01682">
                  <a:moveTo>
                    <a:pt x="0" y="2601682"/>
                  </a:moveTo>
                  <a:lnTo>
                    <a:pt x="0" y="2218620"/>
                  </a:lnTo>
                  <a:lnTo>
                    <a:pt x="3565862" y="0"/>
                  </a:lnTo>
                  <a:lnTo>
                    <a:pt x="3650670" y="136307"/>
                  </a:lnTo>
                  <a:lnTo>
                    <a:pt x="3650670" y="2601682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 userDrawn="1">
              <p:custDataLst>
                <p:tags r:id="rId10"/>
              </p:custDataLst>
            </p:nvPr>
          </p:nvSpPr>
          <p:spPr>
            <a:xfrm rot="7313351">
              <a:off x="2690988" y="4475856"/>
              <a:ext cx="923366" cy="923366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1"/>
              </p:custDataLst>
            </p:nvPr>
          </p:nvSpPr>
          <p:spPr>
            <a:xfrm rot="19702030">
              <a:off x="-874365" y="1079439"/>
              <a:ext cx="2874834" cy="3021379"/>
            </a:xfrm>
            <a:custGeom>
              <a:avLst/>
              <a:gdLst>
                <a:gd name="connsiteX0" fmla="*/ 2119489 w 2874834"/>
                <a:gd name="connsiteY0" fmla="*/ 0 h 3021379"/>
                <a:gd name="connsiteX1" fmla="*/ 2874834 w 2874834"/>
                <a:gd name="connsiteY1" fmla="*/ 1510690 h 3021379"/>
                <a:gd name="connsiteX2" fmla="*/ 2119489 w 2874834"/>
                <a:gd name="connsiteY2" fmla="*/ 3021379 h 3021379"/>
                <a:gd name="connsiteX3" fmla="*/ 125377 w 2874834"/>
                <a:gd name="connsiteY3" fmla="*/ 3021379 h 3021379"/>
                <a:gd name="connsiteX4" fmla="*/ 0 w 2874834"/>
                <a:gd name="connsiteY4" fmla="*/ 2770625 h 3021379"/>
                <a:gd name="connsiteX5" fmla="*/ 1706689 w 2874834"/>
                <a:gd name="connsiteY5" fmla="*/ 0 h 302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4834" h="3021379">
                  <a:moveTo>
                    <a:pt x="2119489" y="0"/>
                  </a:moveTo>
                  <a:lnTo>
                    <a:pt x="2874834" y="1510690"/>
                  </a:lnTo>
                  <a:lnTo>
                    <a:pt x="2119489" y="3021379"/>
                  </a:lnTo>
                  <a:lnTo>
                    <a:pt x="125377" y="3021379"/>
                  </a:lnTo>
                  <a:lnTo>
                    <a:pt x="0" y="2770625"/>
                  </a:lnTo>
                  <a:lnTo>
                    <a:pt x="1706689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任意多边形: 形状 18"/>
            <p:cNvSpPr/>
            <p:nvPr userDrawn="1">
              <p:custDataLst>
                <p:tags r:id="rId12"/>
              </p:custDataLst>
            </p:nvPr>
          </p:nvSpPr>
          <p:spPr>
            <a:xfrm rot="256751">
              <a:off x="9932049" y="5002174"/>
              <a:ext cx="2323376" cy="1929569"/>
            </a:xfrm>
            <a:custGeom>
              <a:avLst/>
              <a:gdLst>
                <a:gd name="connsiteX0" fmla="*/ 755345 w 2323376"/>
                <a:gd name="connsiteY0" fmla="*/ 0 h 1929569"/>
                <a:gd name="connsiteX1" fmla="*/ 2190831 w 2323376"/>
                <a:gd name="connsiteY1" fmla="*/ 0 h 1929569"/>
                <a:gd name="connsiteX2" fmla="*/ 2323376 w 2323376"/>
                <a:gd name="connsiteY2" fmla="*/ 1771393 h 1929569"/>
                <a:gd name="connsiteX3" fmla="*/ 209439 w 2323376"/>
                <a:gd name="connsiteY3" fmla="*/ 1929569 h 1929569"/>
                <a:gd name="connsiteX4" fmla="*/ 0 w 2323376"/>
                <a:gd name="connsiteY4" fmla="*/ 1510690 h 192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376" h="1929569">
                  <a:moveTo>
                    <a:pt x="755345" y="0"/>
                  </a:moveTo>
                  <a:lnTo>
                    <a:pt x="2190831" y="0"/>
                  </a:lnTo>
                  <a:lnTo>
                    <a:pt x="2323376" y="1771393"/>
                  </a:lnTo>
                  <a:lnTo>
                    <a:pt x="209439" y="1929569"/>
                  </a:lnTo>
                  <a:lnTo>
                    <a:pt x="0" y="151069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/>
            <p:cNvSpPr/>
            <p:nvPr userDrawn="1">
              <p:custDataLst>
                <p:tags r:id="rId13"/>
              </p:custDataLst>
            </p:nvPr>
          </p:nvSpPr>
          <p:spPr>
            <a:xfrm rot="17671134">
              <a:off x="7489454" y="1598461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/>
            <p:cNvSpPr/>
            <p:nvPr userDrawn="1">
              <p:custDataLst>
                <p:tags r:id="rId14"/>
              </p:custDataLst>
            </p:nvPr>
          </p:nvSpPr>
          <p:spPr>
            <a:xfrm rot="20144459">
              <a:off x="2916545" y="5188766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8"/>
            </p:custDataLst>
          </p:nvPr>
        </p:nvSpPr>
        <p:spPr>
          <a:xfrm>
            <a:off x="2040323" y="2480199"/>
            <a:ext cx="8123504" cy="1197329"/>
          </a:xfrm>
        </p:spPr>
        <p:txBody>
          <a:bodyPr lIns="90000" tIns="46800" rIns="90000" bIns="46800" anchor="b" anchorCtr="1">
            <a:normAutofit/>
          </a:bodyPr>
          <a:lstStyle>
            <a:lvl1pPr algn="ctr">
              <a:defRPr sz="6600" spc="6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9"/>
            </p:custDataLst>
          </p:nvPr>
        </p:nvSpPr>
        <p:spPr>
          <a:xfrm>
            <a:off x="2040323" y="3747589"/>
            <a:ext cx="8123504" cy="567833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32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20"/>
            </p:custDataLst>
          </p:nvPr>
        </p:nvSpPr>
        <p:spPr>
          <a:xfrm>
            <a:off x="2516772" y="4613682"/>
            <a:ext cx="1913417" cy="540000"/>
          </a:xfrm>
        </p:spPr>
        <p:txBody>
          <a:bodyPr lIns="90000" tIns="46800" rIns="90000" bIns="0" anchor="ctr" anchorCtr="0">
            <a:norm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 hasCustomPrompt="1"/>
            <p:custDataLst>
              <p:tags r:id="rId21"/>
            </p:custDataLst>
          </p:nvPr>
        </p:nvSpPr>
        <p:spPr>
          <a:xfrm>
            <a:off x="7823667" y="4635450"/>
            <a:ext cx="1913417" cy="540000"/>
          </a:xfrm>
        </p:spPr>
        <p:txBody>
          <a:bodyPr lIns="90000" tIns="0" rIns="90000" bIns="46800" anchor="ctr" anchorCtr="0">
            <a:normAutofit/>
          </a:bodyPr>
          <a:lstStyle>
            <a:lvl1pPr marL="0" indent="0" algn="r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 userDrawn="1">
            <p:custDataLst>
              <p:tags r:id="rId22"/>
            </p:custDataLst>
          </p:nvPr>
        </p:nvCxnSpPr>
        <p:spPr>
          <a:xfrm>
            <a:off x="2644140" y="4465092"/>
            <a:ext cx="6941820" cy="0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2427633" y="2658596"/>
            <a:ext cx="1846047" cy="1645738"/>
            <a:chOff x="2427633" y="2658596"/>
            <a:chExt cx="1846047" cy="1645738"/>
          </a:xfrm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 rot="9915377">
              <a:off x="2744593" y="2658596"/>
              <a:ext cx="1529087" cy="1529087"/>
            </a:xfrm>
            <a:prstGeom prst="rect">
              <a:avLst/>
            </a:prstGeom>
            <a:noFill/>
            <a:ln>
              <a:solidFill>
                <a:srgbClr val="D64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 rot="8836549">
              <a:off x="2709569" y="2667987"/>
              <a:ext cx="1529087" cy="1529087"/>
            </a:xfrm>
            <a:prstGeom prst="rect">
              <a:avLst/>
            </a:prstGeom>
            <a:noFill/>
            <a:ln>
              <a:solidFill>
                <a:srgbClr val="D822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>
              <p:custDataLst>
                <p:tags r:id="rId5"/>
              </p:custDataLst>
            </p:nvPr>
          </p:nvSpPr>
          <p:spPr>
            <a:xfrm rot="7313351">
              <a:off x="2708816" y="2670317"/>
              <a:ext cx="1529087" cy="1529087"/>
            </a:xfrm>
            <a:prstGeom prst="rect">
              <a:avLst/>
            </a:prstGeom>
            <a:noFill/>
            <a:ln>
              <a:solidFill>
                <a:srgbClr val="D55F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2427633" y="3038825"/>
              <a:ext cx="1467990" cy="1265509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5153371" y="2747875"/>
            <a:ext cx="5001281" cy="1035068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11"/>
            </p:custDataLst>
          </p:nvPr>
        </p:nvSpPr>
        <p:spPr>
          <a:xfrm>
            <a:off x="5162677" y="3844707"/>
            <a:ext cx="4991975" cy="750578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rgbClr val="F2A8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rgbClr val="F2A8A8">
                <a:alpha val="53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330200"/>
            <a:ext cx="10852237" cy="554998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3927371" y="-610084"/>
            <a:ext cx="3688498" cy="3248116"/>
            <a:chOff x="3927371" y="-610084"/>
            <a:chExt cx="3688498" cy="3248116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4019600" y="-339507"/>
              <a:ext cx="2365344" cy="2075470"/>
            </a:xfrm>
            <a:custGeom>
              <a:avLst/>
              <a:gdLst>
                <a:gd name="connsiteX0" fmla="*/ 2365344 w 2365344"/>
                <a:gd name="connsiteY0" fmla="*/ 2075470 h 2075470"/>
                <a:gd name="connsiteX1" fmla="*/ 0 w 2365344"/>
                <a:gd name="connsiteY1" fmla="*/ 1453005 h 2075470"/>
                <a:gd name="connsiteX2" fmla="*/ 0 w 2365344"/>
                <a:gd name="connsiteY2" fmla="*/ 0 h 2075470"/>
                <a:gd name="connsiteX3" fmla="*/ 2365344 w 2365344"/>
                <a:gd name="connsiteY3" fmla="*/ 0 h 207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344" h="2075470">
                  <a:moveTo>
                    <a:pt x="2365344" y="2075470"/>
                  </a:moveTo>
                  <a:lnTo>
                    <a:pt x="0" y="1453005"/>
                  </a:lnTo>
                  <a:lnTo>
                    <a:pt x="0" y="0"/>
                  </a:lnTo>
                  <a:lnTo>
                    <a:pt x="2365344" y="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3928535" y="-610084"/>
              <a:ext cx="2365344" cy="2365344"/>
            </a:xfrm>
            <a:custGeom>
              <a:avLst/>
              <a:gdLst>
                <a:gd name="connsiteX0" fmla="*/ 1955930 w 2365344"/>
                <a:gd name="connsiteY0" fmla="*/ 2365344 h 2365344"/>
                <a:gd name="connsiteX1" fmla="*/ 0 w 2365344"/>
                <a:gd name="connsiteY1" fmla="*/ 1108493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955930" y="2365344"/>
                  </a:moveTo>
                  <a:lnTo>
                    <a:pt x="0" y="1108493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3927371" y="-606480"/>
              <a:ext cx="2365344" cy="2365344"/>
            </a:xfrm>
            <a:custGeom>
              <a:avLst/>
              <a:gdLst>
                <a:gd name="connsiteX0" fmla="*/ 1234769 w 2365344"/>
                <a:gd name="connsiteY0" fmla="*/ 2365344 h 2365344"/>
                <a:gd name="connsiteX1" fmla="*/ 0 w 2365344"/>
                <a:gd name="connsiteY1" fmla="*/ 380771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234769" y="2365344"/>
                  </a:moveTo>
                  <a:lnTo>
                    <a:pt x="0" y="380771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6354321" y="1550491"/>
              <a:ext cx="1261548" cy="108754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55588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2" name="六边形 11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chemeClr val="accent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3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lIns="90000" tIns="46800" rIns="90000" bIns="46800"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039748" y="1094426"/>
            <a:ext cx="13904815" cy="6755332"/>
            <a:chOff x="-1039748" y="1094426"/>
            <a:chExt cx="13904815" cy="6755332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-521084" y="1094426"/>
              <a:ext cx="3210171" cy="3650670"/>
            </a:xfrm>
            <a:custGeom>
              <a:avLst/>
              <a:gdLst>
                <a:gd name="connsiteX0" fmla="*/ 0 w 3210171"/>
                <a:gd name="connsiteY0" fmla="*/ 3650670 h 3650670"/>
                <a:gd name="connsiteX1" fmla="*/ 0 w 3210171"/>
                <a:gd name="connsiteY1" fmla="*/ 0 h 3650670"/>
                <a:gd name="connsiteX2" fmla="*/ 3210171 w 3210171"/>
                <a:gd name="connsiteY2" fmla="*/ 0 h 3650670"/>
                <a:gd name="connsiteX3" fmla="*/ 2249458 w 3210171"/>
                <a:gd name="connsiteY3" fmla="*/ 3650670 h 365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171" h="3650670">
                  <a:moveTo>
                    <a:pt x="0" y="3650670"/>
                  </a:moveTo>
                  <a:lnTo>
                    <a:pt x="0" y="0"/>
                  </a:lnTo>
                  <a:lnTo>
                    <a:pt x="3210171" y="0"/>
                  </a:lnTo>
                  <a:lnTo>
                    <a:pt x="2249458" y="365067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-1037950" y="1172896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448068 h 3650669"/>
                <a:gd name="connsiteX4" fmla="*/ 1592728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448068"/>
                  </a:lnTo>
                  <a:lnTo>
                    <a:pt x="1592728" y="3650669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-1039748" y="1178459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1619223 h 3650669"/>
                <a:gd name="connsiteX4" fmla="*/ 385642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1619223"/>
                  </a:lnTo>
                  <a:lnTo>
                    <a:pt x="385642" y="3650669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115168" y="1918308"/>
              <a:ext cx="3504802" cy="302138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9422104" y="4647885"/>
              <a:ext cx="3128105" cy="2473084"/>
            </a:xfrm>
            <a:custGeom>
              <a:avLst/>
              <a:gdLst>
                <a:gd name="connsiteX0" fmla="*/ 0 w 3128105"/>
                <a:gd name="connsiteY0" fmla="*/ 2473084 h 2473084"/>
                <a:gd name="connsiteX1" fmla="*/ 650818 w 3128105"/>
                <a:gd name="connsiteY1" fmla="*/ 0 h 2473084"/>
                <a:gd name="connsiteX2" fmla="*/ 3128105 w 3128105"/>
                <a:gd name="connsiteY2" fmla="*/ 651925 h 2473084"/>
                <a:gd name="connsiteX3" fmla="*/ 3128104 w 3128105"/>
                <a:gd name="connsiteY3" fmla="*/ 2473084 h 247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8105" h="2473084">
                  <a:moveTo>
                    <a:pt x="0" y="2473084"/>
                  </a:moveTo>
                  <a:lnTo>
                    <a:pt x="650818" y="0"/>
                  </a:lnTo>
                  <a:lnTo>
                    <a:pt x="3128105" y="651925"/>
                  </a:lnTo>
                  <a:lnTo>
                    <a:pt x="3128104" y="2473084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9214397" y="4662321"/>
              <a:ext cx="3650670" cy="2669046"/>
            </a:xfrm>
            <a:custGeom>
              <a:avLst/>
              <a:gdLst>
                <a:gd name="connsiteX0" fmla="*/ 0 w 3650670"/>
                <a:gd name="connsiteY0" fmla="*/ 2669046 h 2669046"/>
                <a:gd name="connsiteX1" fmla="*/ 0 w 3650670"/>
                <a:gd name="connsiteY1" fmla="*/ 2058425 h 2669046"/>
                <a:gd name="connsiteX2" fmla="*/ 1322713 w 3650670"/>
                <a:gd name="connsiteY2" fmla="*/ 0 h 2669046"/>
                <a:gd name="connsiteX3" fmla="*/ 3650670 w 3650670"/>
                <a:gd name="connsiteY3" fmla="*/ 1495910 h 2669046"/>
                <a:gd name="connsiteX4" fmla="*/ 3650670 w 3650670"/>
                <a:gd name="connsiteY4" fmla="*/ 2669046 h 266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69046">
                  <a:moveTo>
                    <a:pt x="0" y="2669046"/>
                  </a:moveTo>
                  <a:lnTo>
                    <a:pt x="0" y="2058425"/>
                  </a:lnTo>
                  <a:lnTo>
                    <a:pt x="1322713" y="0"/>
                  </a:lnTo>
                  <a:lnTo>
                    <a:pt x="3650670" y="1495910"/>
                  </a:lnTo>
                  <a:lnTo>
                    <a:pt x="3650670" y="2669046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9255217" y="4713718"/>
              <a:ext cx="3470433" cy="2801647"/>
            </a:xfrm>
            <a:custGeom>
              <a:avLst/>
              <a:gdLst>
                <a:gd name="connsiteX0" fmla="*/ 0 w 3470433"/>
                <a:gd name="connsiteY0" fmla="*/ 2801647 h 2801647"/>
                <a:gd name="connsiteX1" fmla="*/ 0 w 3470433"/>
                <a:gd name="connsiteY1" fmla="*/ 1074694 h 2801647"/>
                <a:gd name="connsiteX2" fmla="*/ 1727295 w 3470433"/>
                <a:gd name="connsiteY2" fmla="*/ 0 h 2801647"/>
                <a:gd name="connsiteX3" fmla="*/ 3470433 w 3470433"/>
                <a:gd name="connsiteY3" fmla="*/ 2801647 h 280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0433" h="2801647">
                  <a:moveTo>
                    <a:pt x="0" y="2801647"/>
                  </a:moveTo>
                  <a:lnTo>
                    <a:pt x="0" y="1074694"/>
                  </a:lnTo>
                  <a:lnTo>
                    <a:pt x="1727295" y="0"/>
                  </a:lnTo>
                  <a:lnTo>
                    <a:pt x="3470433" y="2801647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10"/>
              </p:custDataLst>
            </p:nvPr>
          </p:nvSpPr>
          <p:spPr>
            <a:xfrm rot="19702030">
              <a:off x="8729092" y="5065936"/>
              <a:ext cx="3204784" cy="2561222"/>
            </a:xfrm>
            <a:custGeom>
              <a:avLst/>
              <a:gdLst>
                <a:gd name="connsiteX0" fmla="*/ 2449439 w 3204784"/>
                <a:gd name="connsiteY0" fmla="*/ 0 h 2561222"/>
                <a:gd name="connsiteX1" fmla="*/ 3204784 w 3204784"/>
                <a:gd name="connsiteY1" fmla="*/ 1510690 h 2561222"/>
                <a:gd name="connsiteX2" fmla="*/ 2679518 w 3204784"/>
                <a:gd name="connsiteY2" fmla="*/ 2561222 h 2561222"/>
                <a:gd name="connsiteX3" fmla="*/ 0 w 3204784"/>
                <a:gd name="connsiteY3" fmla="*/ 910655 h 2561222"/>
                <a:gd name="connsiteX4" fmla="*/ 455327 w 3204784"/>
                <a:gd name="connsiteY4" fmla="*/ 0 h 256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4784" h="2561222">
                  <a:moveTo>
                    <a:pt x="2449439" y="0"/>
                  </a:moveTo>
                  <a:lnTo>
                    <a:pt x="3204784" y="1510690"/>
                  </a:lnTo>
                  <a:lnTo>
                    <a:pt x="2679518" y="2561222"/>
                  </a:lnTo>
                  <a:lnTo>
                    <a:pt x="0" y="910655"/>
                  </a:lnTo>
                  <a:lnTo>
                    <a:pt x="455327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3616763" y="2213264"/>
            <a:ext cx="5552985" cy="1787678"/>
          </a:xfrm>
        </p:spPr>
        <p:txBody>
          <a:bodyPr vert="horz" lIns="90000" tIns="46800" rIns="90000" bIns="46800" rtlCol="0" anchor="b" anchorCtr="1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3616763" y="4068975"/>
            <a:ext cx="5552985" cy="569912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>
              <a:buNone/>
              <a:defRPr sz="1800" spc="2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 rot="0">
            <a:off x="11141075" y="5939155"/>
            <a:ext cx="1317625" cy="999490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: 形状 12"/>
          <p:cNvSpPr/>
          <p:nvPr userDrawn="1">
            <p:custDataLst>
              <p:tags r:id="rId5"/>
            </p:custDataLst>
          </p:nvPr>
        </p:nvSpPr>
        <p:spPr>
          <a:xfrm>
            <a:off x="158115" y="0"/>
            <a:ext cx="1064895" cy="499110"/>
          </a:xfrm>
          <a:custGeom>
            <a:avLst/>
            <a:gdLst>
              <a:gd name="connsiteX0" fmla="*/ 22981 w 1064771"/>
              <a:gd name="connsiteY0" fmla="*/ 0 h 499126"/>
              <a:gd name="connsiteX1" fmla="*/ 1041790 w 1064771"/>
              <a:gd name="connsiteY1" fmla="*/ 0 h 499126"/>
              <a:gd name="connsiteX2" fmla="*/ 1064771 w 1064771"/>
              <a:gd name="connsiteY2" fmla="*/ 40173 h 499126"/>
              <a:gd name="connsiteX3" fmla="*/ 802231 w 1064771"/>
              <a:gd name="connsiteY3" fmla="*/ 499126 h 499126"/>
              <a:gd name="connsiteX4" fmla="*/ 262540 w 1064771"/>
              <a:gd name="connsiteY4" fmla="*/ 499126 h 499126"/>
              <a:gd name="connsiteX5" fmla="*/ 0 w 1064771"/>
              <a:gd name="connsiteY5" fmla="*/ 40173 h 49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4771" h="499126">
                <a:moveTo>
                  <a:pt x="22981" y="0"/>
                </a:moveTo>
                <a:lnTo>
                  <a:pt x="1041790" y="0"/>
                </a:lnTo>
                <a:lnTo>
                  <a:pt x="1064771" y="40173"/>
                </a:lnTo>
                <a:lnTo>
                  <a:pt x="802231" y="499126"/>
                </a:lnTo>
                <a:lnTo>
                  <a:pt x="262540" y="499126"/>
                </a:lnTo>
                <a:lnTo>
                  <a:pt x="0" y="40173"/>
                </a:lnTo>
                <a:close/>
              </a:path>
            </a:pathLst>
          </a:custGeom>
          <a:noFill/>
          <a:ln w="28575"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9281709" y="5834101"/>
            <a:ext cx="2964713" cy="1416063"/>
            <a:chOff x="9281709" y="5834101"/>
            <a:chExt cx="2964713" cy="1416063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800000">
              <a:off x="10424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7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7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>
            <a:xfrm rot="1800000">
              <a:off x="9281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8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8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" y="5582399"/>
            <a:ext cx="1472754" cy="1275602"/>
            <a:chOff x="-1" y="5582399"/>
            <a:chExt cx="1472754" cy="1275602"/>
          </a:xfrm>
        </p:grpSpPr>
        <p:sp>
          <p:nvSpPr>
            <p:cNvPr id="11" name="六边形 10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487222" y="5655401"/>
              <a:ext cx="1058533" cy="912529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-77295" y="5764217"/>
              <a:ext cx="1171078" cy="1016489"/>
            </a:xfrm>
            <a:custGeom>
              <a:avLst/>
              <a:gdLst>
                <a:gd name="connsiteX0" fmla="*/ 0 w 1171078"/>
                <a:gd name="connsiteY0" fmla="*/ 727700 h 1016489"/>
                <a:gd name="connsiteX1" fmla="*/ 416274 w 1171078"/>
                <a:gd name="connsiteY1" fmla="*/ 0 h 1016489"/>
                <a:gd name="connsiteX2" fmla="*/ 1171078 w 1171078"/>
                <a:gd name="connsiteY2" fmla="*/ 0 h 1016489"/>
                <a:gd name="connsiteX3" fmla="*/ 1171078 w 1171078"/>
                <a:gd name="connsiteY3" fmla="*/ 1016489 h 1016489"/>
                <a:gd name="connsiteX4" fmla="*/ 165199 w 1171078"/>
                <a:gd name="connsiteY4" fmla="*/ 1016489 h 101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1078" h="1016489">
                  <a:moveTo>
                    <a:pt x="0" y="727700"/>
                  </a:moveTo>
                  <a:lnTo>
                    <a:pt x="416274" y="0"/>
                  </a:lnTo>
                  <a:lnTo>
                    <a:pt x="1171078" y="0"/>
                  </a:lnTo>
                  <a:lnTo>
                    <a:pt x="1171078" y="1016489"/>
                  </a:lnTo>
                  <a:lnTo>
                    <a:pt x="165199" y="1016489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6" name="任意多边形: 形状 15"/>
            <p:cNvSpPr/>
            <p:nvPr userDrawn="1">
              <p:custDataLst>
                <p:tags r:id="rId7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 userDrawn="1">
              <p:custDataLst>
                <p:tags r:id="rId8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6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2" name="任意多边形: 形状 11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04800" y="533400"/>
            <a:ext cx="10976400" cy="701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17" name="六边形 16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6"/>
            </p:custDataLst>
          </p:nvPr>
        </p:nvSpPr>
        <p:spPr>
          <a:xfrm rot="18000000">
            <a:off x="-597535" y="2485390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 userDrawn="1">
            <p:custDataLst>
              <p:tags r:id="rId7"/>
            </p:custDataLst>
          </p:nvPr>
        </p:nvSpPr>
        <p:spPr>
          <a:xfrm rot="18000000">
            <a:off x="-597535" y="3461385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 userDrawn="1">
            <p:custDataLst>
              <p:tags r:id="rId8"/>
            </p:custDataLst>
          </p:nvPr>
        </p:nvSpPr>
        <p:spPr>
          <a:xfrm rot="18000000">
            <a:off x="11374755" y="2470150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9"/>
            </p:custDataLst>
          </p:nvPr>
        </p:nvSpPr>
        <p:spPr>
          <a:xfrm rot="18000000">
            <a:off x="11374755" y="3446145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15" y="-32386"/>
            <a:ext cx="121301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2372065" y="2588281"/>
            <a:ext cx="7429500" cy="899167"/>
          </a:xfrm>
          <a:prstGeom prst="rect">
            <a:avLst/>
          </a:prstGeom>
        </p:spPr>
        <p:txBody>
          <a:bodyPr lIns="90000" tIns="46800" rIns="90000" bIns="0" anchor="b" anchorCtr="0">
            <a:normAutofit/>
          </a:bodyPr>
          <a:lstStyle>
            <a:lvl1pPr algn="ctr">
              <a:defRPr sz="4400" u="none" strike="noStrike" kern="1200" cap="none" spc="6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2372065" y="3566160"/>
            <a:ext cx="7429500" cy="561340"/>
          </a:xfrm>
          <a:prstGeom prst="rect">
            <a:avLst/>
          </a:prstGeo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-7620" y="0"/>
            <a:ext cx="12198985" cy="6857365"/>
            <a:chOff x="-12" y="0"/>
            <a:chExt cx="19211" cy="10799"/>
          </a:xfrm>
        </p:grpSpPr>
        <p:pic>
          <p:nvPicPr>
            <p:cNvPr id="50" name="图片 4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-12" y="0"/>
              <a:ext cx="3693" cy="3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93" h="3139">
                  <a:moveTo>
                    <a:pt x="0" y="0"/>
                  </a:moveTo>
                  <a:lnTo>
                    <a:pt x="3693" y="0"/>
                  </a:lnTo>
                  <a:lnTo>
                    <a:pt x="3693" y="3139"/>
                  </a:lnTo>
                  <a:lnTo>
                    <a:pt x="0" y="313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3" name="图片 5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3783" y="8505"/>
              <a:ext cx="5417" cy="229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7" h="2295">
                  <a:moveTo>
                    <a:pt x="0" y="0"/>
                  </a:moveTo>
                  <a:lnTo>
                    <a:pt x="5417" y="0"/>
                  </a:lnTo>
                  <a:lnTo>
                    <a:pt x="5417" y="2295"/>
                  </a:lnTo>
                  <a:lnTo>
                    <a:pt x="0" y="2295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3184481" y="3325578"/>
            <a:ext cx="6351405" cy="624845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34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3184481" y="3990862"/>
            <a:ext cx="6351405" cy="1223758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55" name="Google Shape;281;p5"/>
          <p:cNvCxnSpPr/>
          <p:nvPr userDrawn="1">
            <p:custDataLst>
              <p:tags r:id="rId12"/>
            </p:custDataLst>
          </p:nvPr>
        </p:nvCxnSpPr>
        <p:spPr>
          <a:xfrm>
            <a:off x="3339548" y="3211273"/>
            <a:ext cx="885245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231" y="9230"/>
              <a:ext cx="3969" cy="157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 flipH="1">
              <a:off x="0" y="0"/>
              <a:ext cx="3154" cy="214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-3175" y="5789930"/>
            <a:ext cx="12195175" cy="1068070"/>
            <a:chOff x="-5" y="9118"/>
            <a:chExt cx="19205" cy="1682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flipH="1">
              <a:off x="-5" y="9118"/>
              <a:ext cx="4252" cy="168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4948" y="9118"/>
              <a:ext cx="4252" cy="16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905" y="-39370"/>
            <a:ext cx="12208510" cy="6910705"/>
            <a:chOff x="3" y="-62"/>
            <a:chExt cx="19226" cy="10883"/>
          </a:xfrm>
        </p:grpSpPr>
        <p:pic>
          <p:nvPicPr>
            <p:cNvPr id="53" name="图片 5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3" y="7937"/>
              <a:ext cx="3359" cy="288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9" h="2885">
                  <a:moveTo>
                    <a:pt x="0" y="0"/>
                  </a:moveTo>
                  <a:lnTo>
                    <a:pt x="3359" y="0"/>
                  </a:lnTo>
                  <a:lnTo>
                    <a:pt x="3359" y="2885"/>
                  </a:lnTo>
                  <a:lnTo>
                    <a:pt x="0" y="28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1" name="图片 50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779" y="-62"/>
              <a:ext cx="5450" cy="216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31250" y="0"/>
            <a:ext cx="3460750" cy="137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-27940"/>
            <a:ext cx="12191365" cy="6885940"/>
            <a:chOff x="0" y="-44"/>
            <a:chExt cx="19199" cy="10844"/>
          </a:xfrm>
        </p:grpSpPr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315" y="-44"/>
              <a:ext cx="3885" cy="154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flipH="1" flipV="1">
              <a:off x="0" y="9256"/>
              <a:ext cx="3885" cy="1544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77425" y="0"/>
            <a:ext cx="2314575" cy="291655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58363" y="734546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3810" y="5715"/>
            <a:ext cx="12598400" cy="6851650"/>
            <a:chOff x="-6" y="9"/>
            <a:chExt cx="19840" cy="10790"/>
          </a:xfrm>
        </p:grpSpPr>
        <p:pic>
          <p:nvPicPr>
            <p:cNvPr id="97" name="图片 9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-6" y="7979"/>
              <a:ext cx="2193" cy="282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3" h="2821">
                  <a:moveTo>
                    <a:pt x="0" y="0"/>
                  </a:moveTo>
                  <a:lnTo>
                    <a:pt x="2193" y="0"/>
                  </a:lnTo>
                  <a:lnTo>
                    <a:pt x="2193" y="2821"/>
                  </a:lnTo>
                  <a:lnTo>
                    <a:pt x="0" y="2821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4" name="图片 9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5488" y="9"/>
              <a:ext cx="4347" cy="46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7" h="4647">
                  <a:moveTo>
                    <a:pt x="0" y="0"/>
                  </a:moveTo>
                  <a:lnTo>
                    <a:pt x="3705" y="0"/>
                  </a:lnTo>
                  <a:lnTo>
                    <a:pt x="3705" y="4119"/>
                  </a:lnTo>
                  <a:lnTo>
                    <a:pt x="4347" y="4119"/>
                  </a:lnTo>
                  <a:lnTo>
                    <a:pt x="4347" y="4647"/>
                  </a:lnTo>
                  <a:lnTo>
                    <a:pt x="0" y="4647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2737444" y="2672080"/>
            <a:ext cx="6218298" cy="935281"/>
          </a:xfrm>
        </p:spPr>
        <p:txBody>
          <a:bodyPr vert="horz" lIns="90000" tIns="46800" rIns="90000" bIns="0" rtlCol="0" anchor="b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04" name="文本占位符 103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2737444" y="3667760"/>
            <a:ext cx="6218298" cy="609600"/>
          </a:xfrm>
        </p:spPr>
        <p:txBody>
          <a:bodyPr lIns="90000" tIns="0" rIns="90000" bIns="4680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0160" y="6050280"/>
            <a:ext cx="1175385" cy="802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614025" y="0"/>
            <a:ext cx="1596390" cy="63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160" y="5880735"/>
            <a:ext cx="1423670" cy="9721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389870" y="0"/>
            <a:ext cx="1821180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2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14025" y="0"/>
            <a:ext cx="1596390" cy="63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160" y="5799455"/>
            <a:ext cx="1543050" cy="10534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245745" y="-22860"/>
            <a:ext cx="1395730" cy="9512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0077" y="5724934"/>
            <a:ext cx="1652064" cy="1127819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0" y="2320290"/>
            <a:ext cx="987425" cy="1816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55" h="2861">
                <a:moveTo>
                  <a:pt x="0" y="0"/>
                </a:moveTo>
                <a:lnTo>
                  <a:pt x="1555" y="0"/>
                </a:lnTo>
                <a:lnTo>
                  <a:pt x="1555" y="2861"/>
                </a:lnTo>
                <a:lnTo>
                  <a:pt x="0" y="286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 flipH="1">
            <a:off x="11227435" y="2169795"/>
            <a:ext cx="964565" cy="1816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19" h="2861">
                <a:moveTo>
                  <a:pt x="0" y="0"/>
                </a:moveTo>
                <a:lnTo>
                  <a:pt x="1519" y="0"/>
                </a:lnTo>
                <a:lnTo>
                  <a:pt x="1519" y="2861"/>
                </a:lnTo>
                <a:lnTo>
                  <a:pt x="0" y="2861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1"/>
              <a:ext cx="190546" cy="167273"/>
              <a:chOff x="231729" y="387531"/>
              <a:chExt cx="190546" cy="167273"/>
            </a:xfrm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231729" y="387531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231729" y="456768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231729" y="526004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9" name="直接连接符 18"/>
          <p:cNvCxnSpPr/>
          <p:nvPr userDrawn="1">
            <p:custDataLst>
              <p:tags r:id="rId9"/>
            </p:custDataLst>
          </p:nvPr>
        </p:nvCxnSpPr>
        <p:spPr>
          <a:xfrm>
            <a:off x="1132204" y="519588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10"/>
            </p:custDataLst>
          </p:nvPr>
        </p:nvCxnSpPr>
        <p:spPr>
          <a:xfrm>
            <a:off x="1132204" y="374300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1057909" y="3970972"/>
            <a:ext cx="4754880" cy="1014730"/>
          </a:xfrm>
        </p:spPr>
        <p:txBody>
          <a:bodyPr lIns="90000" tIns="46800" rIns="90000" bIns="46800" anchor="ctr" anchorCtr="0">
            <a:normAutofit/>
          </a:bodyPr>
          <a:lstStyle>
            <a:lvl1pPr algn="l">
              <a:defRPr sz="5200" b="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5"/>
            </p:custDataLst>
          </p:nvPr>
        </p:nvSpPr>
        <p:spPr>
          <a:xfrm>
            <a:off x="1057909" y="5398849"/>
            <a:ext cx="4754880" cy="375523"/>
          </a:xfrm>
        </p:spPr>
        <p:txBody>
          <a:bodyPr lIns="90000" tIns="46800" rIns="90000" bIns="46800" anchor="ctr" anchorCtr="0">
            <a:no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70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4" name="直接连接符 13"/>
          <p:cNvCxnSpPr/>
          <p:nvPr userDrawn="1">
            <p:custDataLst>
              <p:tags r:id="rId9"/>
            </p:custDataLst>
          </p:nvPr>
        </p:nvCxnSpPr>
        <p:spPr>
          <a:xfrm>
            <a:off x="3784600" y="3854270"/>
            <a:ext cx="8407400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3661240" y="4054050"/>
            <a:ext cx="5537079" cy="769433"/>
          </a:xfrm>
        </p:spPr>
        <p:txBody>
          <a:bodyPr lIns="90000" tIns="46800" rIns="72000" bIns="46800" anchor="ctr" anchorCtr="0">
            <a:normAutofit/>
          </a:bodyPr>
          <a:lstStyle>
            <a:lvl1pPr>
              <a:defRPr sz="48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3661240" y="4877758"/>
            <a:ext cx="5537079" cy="548984"/>
          </a:xfrm>
        </p:spPr>
        <p:txBody>
          <a:bodyPr lIns="90000" tIns="0" rIns="90000" bIns="46800" anchor="t" anchorCtr="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-128085" y="0"/>
            <a:ext cx="679917" cy="6858000"/>
            <a:chOff x="-12956" y="0"/>
            <a:chExt cx="679917" cy="6858000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9" name="矩形 8"/>
              <p:cNvSpPr/>
              <p:nvPr>
                <p:custDataLst>
                  <p:tags r:id="rId4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>
                <p:custDataLst>
                  <p:tags r:id="rId5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7" name="矩形 6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70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矩形 10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矩形 11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</p:grpSp>
      <p:cxnSp>
        <p:nvCxnSpPr>
          <p:cNvPr id="15" name="直接连接符 14"/>
          <p:cNvCxnSpPr/>
          <p:nvPr userDrawn="1">
            <p:custDataLst>
              <p:tags r:id="rId9"/>
            </p:custDataLst>
          </p:nvPr>
        </p:nvCxnSpPr>
        <p:spPr>
          <a:xfrm>
            <a:off x="1865447" y="3678221"/>
            <a:ext cx="55943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822517" y="2506011"/>
            <a:ext cx="5728469" cy="1195471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1797156" y="3828197"/>
            <a:ext cx="4237952" cy="577551"/>
          </a:xfrm>
        </p:spPr>
        <p:txBody>
          <a:bodyPr lIns="90000" rIns="90000" bIns="4680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10991850" y="5960110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flipH="1">
            <a:off x="11102340" y="5832475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586740" y="5932805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lIns="90000" tIns="46800" rIns="90000" bIns="46800" anchor="ctr">
            <a:normAutofit/>
          </a:bodyPr>
          <a:lstStyle>
            <a:lvl1pPr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flipH="1">
            <a:off x="11047095" y="449580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390525" y="338455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1310620" y="250190"/>
            <a:ext cx="529590" cy="416560"/>
            <a:chOff x="908" y="2717"/>
            <a:chExt cx="834" cy="656"/>
          </a:xfrm>
        </p:grpSpPr>
        <p:sp>
          <p:nvSpPr>
            <p:cNvPr id="14" name="矩形 13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 lIns="90000" tIns="46800" rIns="90000" bIns="46800">
            <a:normAutofit/>
          </a:bodyPr>
          <a:lstStyle>
            <a:lvl1pPr>
              <a:defRPr sz="2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0" y="3220720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 userDrawn="1">
            <p:custDataLst>
              <p:tags r:id="rId7"/>
            </p:custDataLst>
          </p:nvPr>
        </p:nvGrpSpPr>
        <p:grpSpPr>
          <a:xfrm>
            <a:off x="11662410" y="3220720"/>
            <a:ext cx="529590" cy="416560"/>
            <a:chOff x="908" y="2717"/>
            <a:chExt cx="834" cy="656"/>
          </a:xfrm>
        </p:grpSpPr>
        <p:sp>
          <p:nvSpPr>
            <p:cNvPr id="14" name="矩形 13"/>
            <p:cNvSpPr/>
            <p:nvPr userDrawn="1">
              <p:custDataLst>
                <p:tags r:id="rId8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9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10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9" Type="http://schemas.openxmlformats.org/officeDocument/2006/relationships/theme" Target="../theme/theme2.xml"/><Relationship Id="rId28" Type="http://schemas.openxmlformats.org/officeDocument/2006/relationships/tags" Target="../tags/tag130.xml"/><Relationship Id="rId27" Type="http://schemas.openxmlformats.org/officeDocument/2006/relationships/tags" Target="../tags/tag129.xml"/><Relationship Id="rId26" Type="http://schemas.openxmlformats.org/officeDocument/2006/relationships/tags" Target="../tags/tag128.xml"/><Relationship Id="rId25" Type="http://schemas.openxmlformats.org/officeDocument/2006/relationships/tags" Target="../tags/tag127.xml"/><Relationship Id="rId24" Type="http://schemas.openxmlformats.org/officeDocument/2006/relationships/tags" Target="../tags/tag126.xml"/><Relationship Id="rId23" Type="http://schemas.openxmlformats.org/officeDocument/2006/relationships/tags" Target="../tags/tag125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5" Type="http://schemas.openxmlformats.org/officeDocument/2006/relationships/theme" Target="../theme/theme3.xml"/><Relationship Id="rId24" Type="http://schemas.openxmlformats.org/officeDocument/2006/relationships/tags" Target="../tags/tag323.xml"/><Relationship Id="rId23" Type="http://schemas.openxmlformats.org/officeDocument/2006/relationships/tags" Target="../tags/tag322.xml"/><Relationship Id="rId22" Type="http://schemas.openxmlformats.org/officeDocument/2006/relationships/tags" Target="../tags/tag321.xml"/><Relationship Id="rId21" Type="http://schemas.openxmlformats.org/officeDocument/2006/relationships/tags" Target="../tags/tag320.xml"/><Relationship Id="rId20" Type="http://schemas.openxmlformats.org/officeDocument/2006/relationships/tags" Target="../tags/tag319.xml"/><Relationship Id="rId2" Type="http://schemas.openxmlformats.org/officeDocument/2006/relationships/slideLayout" Target="../slideLayouts/slideLayout35.xml"/><Relationship Id="rId19" Type="http://schemas.openxmlformats.org/officeDocument/2006/relationships/tags" Target="../tags/tag318.xml"/><Relationship Id="rId18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5" Type="http://schemas.openxmlformats.org/officeDocument/2006/relationships/theme" Target="../theme/theme4.xml"/><Relationship Id="rId24" Type="http://schemas.openxmlformats.org/officeDocument/2006/relationships/tags" Target="../tags/tag462.xml"/><Relationship Id="rId23" Type="http://schemas.openxmlformats.org/officeDocument/2006/relationships/tags" Target="../tags/tag461.xml"/><Relationship Id="rId22" Type="http://schemas.openxmlformats.org/officeDocument/2006/relationships/tags" Target="../tags/tag460.xml"/><Relationship Id="rId21" Type="http://schemas.openxmlformats.org/officeDocument/2006/relationships/tags" Target="../tags/tag459.xml"/><Relationship Id="rId20" Type="http://schemas.openxmlformats.org/officeDocument/2006/relationships/tags" Target="../tags/tag458.xml"/><Relationship Id="rId2" Type="http://schemas.openxmlformats.org/officeDocument/2006/relationships/slideLayout" Target="../slideLayouts/slideLayout53.xml"/><Relationship Id="rId19" Type="http://schemas.openxmlformats.org/officeDocument/2006/relationships/tags" Target="../tags/tag457.xml"/><Relationship Id="rId1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2.xml"/><Relationship Id="rId25" Type="http://schemas.openxmlformats.org/officeDocument/2006/relationships/theme" Target="../theme/theme5.xml"/><Relationship Id="rId24" Type="http://schemas.openxmlformats.org/officeDocument/2006/relationships/tags" Target="../tags/tag626.xml"/><Relationship Id="rId23" Type="http://schemas.openxmlformats.org/officeDocument/2006/relationships/tags" Target="../tags/tag625.xml"/><Relationship Id="rId22" Type="http://schemas.openxmlformats.org/officeDocument/2006/relationships/tags" Target="../tags/tag624.xml"/><Relationship Id="rId21" Type="http://schemas.openxmlformats.org/officeDocument/2006/relationships/tags" Target="../tags/tag623.xml"/><Relationship Id="rId20" Type="http://schemas.openxmlformats.org/officeDocument/2006/relationships/tags" Target="../tags/tag622.xml"/><Relationship Id="rId2" Type="http://schemas.openxmlformats.org/officeDocument/2006/relationships/slideLayout" Target="../slideLayouts/slideLayout71.xml"/><Relationship Id="rId19" Type="http://schemas.openxmlformats.org/officeDocument/2006/relationships/tags" Target="../tags/tag621.xml"/><Relationship Id="rId18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629.xml"/><Relationship Id="rId2" Type="http://schemas.openxmlformats.org/officeDocument/2006/relationships/tags" Target="../tags/tag628.xml"/><Relationship Id="rId1" Type="http://schemas.openxmlformats.org/officeDocument/2006/relationships/tags" Target="../tags/tag627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61.jpeg"/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658.xml"/><Relationship Id="rId1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63.xml"/><Relationship Id="rId5" Type="http://schemas.openxmlformats.org/officeDocument/2006/relationships/tags" Target="../tags/tag662.xml"/><Relationship Id="rId4" Type="http://schemas.openxmlformats.org/officeDocument/2006/relationships/tags" Target="../tags/tag661.xml"/><Relationship Id="rId3" Type="http://schemas.openxmlformats.org/officeDocument/2006/relationships/tags" Target="../tags/tag660.xml"/><Relationship Id="rId2" Type="http://schemas.openxmlformats.org/officeDocument/2006/relationships/tags" Target="../tags/tag659.xml"/><Relationship Id="rId1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68.xml"/><Relationship Id="rId5" Type="http://schemas.openxmlformats.org/officeDocument/2006/relationships/tags" Target="../tags/tag667.xml"/><Relationship Id="rId4" Type="http://schemas.openxmlformats.org/officeDocument/2006/relationships/tags" Target="../tags/tag666.xml"/><Relationship Id="rId3" Type="http://schemas.openxmlformats.org/officeDocument/2006/relationships/tags" Target="../tags/tag665.xml"/><Relationship Id="rId2" Type="http://schemas.openxmlformats.org/officeDocument/2006/relationships/tags" Target="../tags/tag664.xml"/><Relationship Id="rId1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0.jpeg"/><Relationship Id="rId1" Type="http://schemas.openxmlformats.org/officeDocument/2006/relationships/image" Target="../media/image69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38.xml"/><Relationship Id="rId8" Type="http://schemas.openxmlformats.org/officeDocument/2006/relationships/tags" Target="../tags/tag637.xml"/><Relationship Id="rId7" Type="http://schemas.openxmlformats.org/officeDocument/2006/relationships/tags" Target="../tags/tag636.xml"/><Relationship Id="rId6" Type="http://schemas.openxmlformats.org/officeDocument/2006/relationships/tags" Target="../tags/tag635.xml"/><Relationship Id="rId5" Type="http://schemas.openxmlformats.org/officeDocument/2006/relationships/tags" Target="../tags/tag634.xml"/><Relationship Id="rId4" Type="http://schemas.openxmlformats.org/officeDocument/2006/relationships/tags" Target="../tags/tag633.xml"/><Relationship Id="rId3" Type="http://schemas.openxmlformats.org/officeDocument/2006/relationships/tags" Target="../tags/tag632.xml"/><Relationship Id="rId2" Type="http://schemas.openxmlformats.org/officeDocument/2006/relationships/tags" Target="../tags/tag631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57.xml"/><Relationship Id="rId16" Type="http://schemas.openxmlformats.org/officeDocument/2006/relationships/tags" Target="../tags/tag645.xml"/><Relationship Id="rId15" Type="http://schemas.openxmlformats.org/officeDocument/2006/relationships/tags" Target="../tags/tag644.xml"/><Relationship Id="rId14" Type="http://schemas.openxmlformats.org/officeDocument/2006/relationships/tags" Target="../tags/tag643.xml"/><Relationship Id="rId13" Type="http://schemas.openxmlformats.org/officeDocument/2006/relationships/tags" Target="../tags/tag642.xml"/><Relationship Id="rId12" Type="http://schemas.openxmlformats.org/officeDocument/2006/relationships/tags" Target="../tags/tag641.xml"/><Relationship Id="rId11" Type="http://schemas.openxmlformats.org/officeDocument/2006/relationships/tags" Target="../tags/tag640.xml"/><Relationship Id="rId10" Type="http://schemas.openxmlformats.org/officeDocument/2006/relationships/tags" Target="../tags/tag639.xml"/><Relationship Id="rId1" Type="http://schemas.openxmlformats.org/officeDocument/2006/relationships/tags" Target="../tags/tag6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8.jpeg"/><Relationship Id="rId1" Type="http://schemas.openxmlformats.org/officeDocument/2006/relationships/image" Target="../media/image77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674.xml"/><Relationship Id="rId8" Type="http://schemas.openxmlformats.org/officeDocument/2006/relationships/image" Target="../media/image81.png"/><Relationship Id="rId7" Type="http://schemas.openxmlformats.org/officeDocument/2006/relationships/tags" Target="../tags/tag673.xml"/><Relationship Id="rId6" Type="http://schemas.openxmlformats.org/officeDocument/2006/relationships/image" Target="../media/image80.png"/><Relationship Id="rId5" Type="http://schemas.openxmlformats.org/officeDocument/2006/relationships/tags" Target="../tags/tag672.xml"/><Relationship Id="rId4" Type="http://schemas.openxmlformats.org/officeDocument/2006/relationships/image" Target="../media/image79.jpeg"/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675.xml"/><Relationship Id="rId1" Type="http://schemas.openxmlformats.org/officeDocument/2006/relationships/tags" Target="../tags/tag669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80.xml"/><Relationship Id="rId5" Type="http://schemas.openxmlformats.org/officeDocument/2006/relationships/tags" Target="../tags/tag679.xml"/><Relationship Id="rId4" Type="http://schemas.openxmlformats.org/officeDocument/2006/relationships/tags" Target="../tags/tag678.xml"/><Relationship Id="rId3" Type="http://schemas.openxmlformats.org/officeDocument/2006/relationships/tags" Target="../tags/tag677.xml"/><Relationship Id="rId2" Type="http://schemas.openxmlformats.org/officeDocument/2006/relationships/tags" Target="../tags/tag676.xml"/><Relationship Id="rId1" Type="http://schemas.openxmlformats.org/officeDocument/2006/relationships/image" Target="../media/image8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1.xml"/><Relationship Id="rId1" Type="http://schemas.openxmlformats.org/officeDocument/2006/relationships/image" Target="../media/image8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682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683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4.xml"/><Relationship Id="rId1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2.xml"/><Relationship Id="rId5" Type="http://schemas.openxmlformats.org/officeDocument/2006/relationships/tags" Target="../tags/tag649.xml"/><Relationship Id="rId4" Type="http://schemas.openxmlformats.org/officeDocument/2006/relationships/tags" Target="../tags/tag648.xml"/><Relationship Id="rId3" Type="http://schemas.openxmlformats.org/officeDocument/2006/relationships/tags" Target="../tags/tag647.xml"/><Relationship Id="rId2" Type="http://schemas.openxmlformats.org/officeDocument/2006/relationships/tags" Target="../tags/tag646.xml"/><Relationship Id="rId1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5.xml"/><Relationship Id="rId1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90.xml"/><Relationship Id="rId5" Type="http://schemas.openxmlformats.org/officeDocument/2006/relationships/tags" Target="../tags/tag689.xml"/><Relationship Id="rId4" Type="http://schemas.openxmlformats.org/officeDocument/2006/relationships/tags" Target="../tags/tag688.xml"/><Relationship Id="rId3" Type="http://schemas.openxmlformats.org/officeDocument/2006/relationships/tags" Target="../tags/tag687.xml"/><Relationship Id="rId2" Type="http://schemas.openxmlformats.org/officeDocument/2006/relationships/tags" Target="../tags/tag686.xml"/><Relationship Id="rId1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1.xml"/><Relationship Id="rId1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93.xml"/><Relationship Id="rId2" Type="http://schemas.openxmlformats.org/officeDocument/2006/relationships/image" Target="../media/image93.png"/><Relationship Id="rId1" Type="http://schemas.openxmlformats.org/officeDocument/2006/relationships/tags" Target="../tags/tag69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4.xml"/><Relationship Id="rId1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5.xml"/><Relationship Id="rId1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6.xml"/><Relationship Id="rId1" Type="http://schemas.openxmlformats.org/officeDocument/2006/relationships/image" Target="../media/image96.jpe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36.xml"/><Relationship Id="rId5" Type="http://schemas.openxmlformats.org/officeDocument/2006/relationships/tags" Target="../tags/tag700.xml"/><Relationship Id="rId4" Type="http://schemas.openxmlformats.org/officeDocument/2006/relationships/image" Target="../media/image97.jpeg"/><Relationship Id="rId3" Type="http://schemas.openxmlformats.org/officeDocument/2006/relationships/tags" Target="../tags/tag699.xml"/><Relationship Id="rId2" Type="http://schemas.openxmlformats.org/officeDocument/2006/relationships/tags" Target="../tags/tag698.xml"/><Relationship Id="rId1" Type="http://schemas.openxmlformats.org/officeDocument/2006/relationships/tags" Target="../tags/tag697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99.png"/><Relationship Id="rId1" Type="http://schemas.openxmlformats.org/officeDocument/2006/relationships/image" Target="../media/image9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701.xml"/><Relationship Id="rId1" Type="http://schemas.openxmlformats.org/officeDocument/2006/relationships/image" Target="../media/image10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tags" Target="../tags/tag652.xml"/><Relationship Id="rId4" Type="http://schemas.openxmlformats.org/officeDocument/2006/relationships/image" Target="../media/image39.jpeg"/><Relationship Id="rId3" Type="http://schemas.openxmlformats.org/officeDocument/2006/relationships/tags" Target="../tags/tag651.xml"/><Relationship Id="rId2" Type="http://schemas.openxmlformats.org/officeDocument/2006/relationships/image" Target="../media/image38.png"/><Relationship Id="rId1" Type="http://schemas.openxmlformats.org/officeDocument/2006/relationships/tags" Target="../tags/tag65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702.xml"/><Relationship Id="rId1" Type="http://schemas.openxmlformats.org/officeDocument/2006/relationships/image" Target="../media/image10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4.xml"/><Relationship Id="rId3" Type="http://schemas.openxmlformats.org/officeDocument/2006/relationships/tags" Target="../tags/tag705.xml"/><Relationship Id="rId2" Type="http://schemas.openxmlformats.org/officeDocument/2006/relationships/tags" Target="../tags/tag704.xml"/><Relationship Id="rId1" Type="http://schemas.openxmlformats.org/officeDocument/2006/relationships/tags" Target="../tags/tag70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57.xml"/><Relationship Id="rId5" Type="http://schemas.openxmlformats.org/officeDocument/2006/relationships/tags" Target="../tags/tag656.xml"/><Relationship Id="rId4" Type="http://schemas.openxmlformats.org/officeDocument/2006/relationships/tags" Target="../tags/tag655.xml"/><Relationship Id="rId3" Type="http://schemas.openxmlformats.org/officeDocument/2006/relationships/tags" Target="../tags/tag654.xml"/><Relationship Id="rId2" Type="http://schemas.openxmlformats.org/officeDocument/2006/relationships/tags" Target="../tags/tag653.xml"/><Relationship Id="rId1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安全</a:t>
            </a:r>
            <a:r>
              <a:rPr lang="zh-CN" altLang="en-US" dirty="0">
                <a:solidFill>
                  <a:schemeClr val="bg1"/>
                </a:solidFill>
              </a:rPr>
              <a:t>意识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890395" y="3714935"/>
            <a:ext cx="8410619" cy="658883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2021.9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、安装杀毒</a:t>
            </a:r>
            <a:r>
              <a:rPr kumimoji="1" lang="zh-CN" altLang="en-US" dirty="0"/>
              <a:t>软件 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75" y="1871663"/>
            <a:ext cx="6239975" cy="4022725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1868487"/>
            <a:ext cx="6191250" cy="3971925"/>
          </a:xfrm>
          <a:prstGeom prst="rect">
            <a:avLst/>
          </a:prstGeom>
        </p:spPr>
      </p:pic>
      <p:pic>
        <p:nvPicPr>
          <p:cNvPr id="10" name="内容占位符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07" y="1828790"/>
            <a:ext cx="2751679" cy="40227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49" y="1847850"/>
            <a:ext cx="5581746" cy="424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476367" y="3114290"/>
            <a:ext cx="3115658" cy="1343721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从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有官网标志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的网站下载软件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、注意下载</a:t>
            </a:r>
            <a:r>
              <a:rPr kumimoji="1" lang="zh-CN" altLang="en-US" dirty="0"/>
              <a:t>行为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470" y="2867087"/>
            <a:ext cx="7688631" cy="1838130"/>
          </a:xfrm>
          <a:prstGeom prst="rect">
            <a:avLst/>
          </a:prstGeom>
        </p:spPr>
      </p:pic>
      <p:pic>
        <p:nvPicPr>
          <p:cNvPr id="107" name="图片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856615" y="1841500"/>
            <a:ext cx="10648315" cy="4892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622935" y="1642745"/>
            <a:ext cx="9905365" cy="469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/>
        </p:nvSpPr>
        <p:spPr>
          <a:xfrm>
            <a:off x="622935" y="768985"/>
            <a:ext cx="5606415" cy="78359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 fontScale="9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400" b="1" u="none" strike="noStrike" kern="1200" cap="none" spc="200" normalizeH="0" baseline="0">
                <a:solidFill>
                  <a:srgbClr val="4B5D75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rgbClr val="FF0000"/>
                </a:solidFill>
              </a:rPr>
              <a:t>5</a:t>
            </a:r>
            <a:r>
              <a:rPr kumimoji="1" lang="zh-CN" altLang="en-US" dirty="0">
                <a:solidFill>
                  <a:srgbClr val="FF0000"/>
                </a:solidFill>
              </a:rPr>
              <a:t>、不要关闭杀毒</a:t>
            </a:r>
            <a:r>
              <a:rPr kumimoji="1" lang="zh-CN" altLang="en-US" dirty="0">
                <a:solidFill>
                  <a:srgbClr val="FF0000"/>
                </a:solidFill>
              </a:rPr>
              <a:t>软件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6754813" y="2734945"/>
            <a:ext cx="5153025" cy="3600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470" y="1184991"/>
            <a:ext cx="10945531" cy="7834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6</a:t>
            </a:r>
            <a:r>
              <a:rPr kumimoji="1" lang="zh-CN" altLang="en-US" dirty="0">
                <a:solidFill>
                  <a:srgbClr val="FF0000"/>
                </a:solidFill>
              </a:rPr>
              <a:t>、注意文件类型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2077250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266065" y="2300605"/>
            <a:ext cx="8788400" cy="312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C:\Users\qbj\Desktop\dcea2fd415223bbaecbdcbd5d0eb1bcd.pngdcea2fd415223bbaecbdcbd5d0eb1bcd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073400" y="2878455"/>
            <a:ext cx="5916930" cy="4084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6572250" y="0"/>
            <a:ext cx="5787390" cy="4062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9302115" y="4373245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邮件中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02115" y="4820285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压缩包中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02115" y="5340350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QQ</a:t>
            </a:r>
            <a:r>
              <a:rPr lang="zh-CN" altLang="en-US">
                <a:solidFill>
                  <a:srgbClr val="FF0000"/>
                </a:solidFill>
              </a:rPr>
              <a:t>微信等</a:t>
            </a:r>
            <a:r>
              <a:rPr lang="zh-CN" altLang="en-US">
                <a:solidFill>
                  <a:srgbClr val="FF0000"/>
                </a:solidFill>
              </a:rPr>
              <a:t>传输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192405"/>
            <a:ext cx="11538585" cy="6473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直接连接符 13"/>
          <p:cNvCxnSpPr/>
          <p:nvPr/>
        </p:nvCxnSpPr>
        <p:spPr>
          <a:xfrm flipH="1">
            <a:off x="11041380" y="5010150"/>
            <a:ext cx="29210" cy="124777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97620" y="4965700"/>
            <a:ext cx="11430" cy="133985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8903970" y="4988560"/>
            <a:ext cx="2368550" cy="23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8932545" y="6248400"/>
            <a:ext cx="2074545" cy="3492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下箭头 17"/>
          <p:cNvSpPr/>
          <p:nvPr/>
        </p:nvSpPr>
        <p:spPr>
          <a:xfrm>
            <a:off x="9726930" y="2307590"/>
            <a:ext cx="485775" cy="1649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05729" y="264385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5694005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WIFI</a:t>
            </a:r>
            <a:r>
              <a:rPr lang="zh-CN" altLang="en-US" dirty="0">
                <a:sym typeface="Arial" panose="020B0604020202020204" pitchFamily="34" charset="0"/>
              </a:rPr>
              <a:t>安全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661240" y="347291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" y="861695"/>
            <a:ext cx="5955030" cy="4801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240" y="861695"/>
            <a:ext cx="5955665" cy="48025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0" name="图片 109"/>
          <p:cNvPicPr/>
          <p:nvPr/>
        </p:nvPicPr>
        <p:blipFill>
          <a:blip r:embed="rId1"/>
          <a:stretch>
            <a:fillRect/>
          </a:stretch>
        </p:blipFill>
        <p:spPr>
          <a:xfrm>
            <a:off x="386715" y="605155"/>
            <a:ext cx="5619115" cy="56476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图片 111"/>
          <p:cNvPicPr/>
          <p:nvPr/>
        </p:nvPicPr>
        <p:blipFill>
          <a:blip r:embed="rId2"/>
          <a:stretch>
            <a:fillRect/>
          </a:stretch>
        </p:blipFill>
        <p:spPr>
          <a:xfrm>
            <a:off x="6005830" y="605155"/>
            <a:ext cx="6005830" cy="56470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社会工程学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社工库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737870" y="1211580"/>
            <a:ext cx="10784205" cy="5173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内容占位符 10" descr="C:\Users\qbj\Desktop\f9e810d9ecb86375ee6ae16e956ab079.jpegf9e810d9ecb86375ee6ae16e956ab079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006590" y="3942239"/>
            <a:ext cx="4070350" cy="22891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5570220" y="895683"/>
            <a:ext cx="1459230" cy="706755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algn="dist"/>
            <a:r>
              <a:rPr kumimoji="1"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  <a:endParaRPr kumimoji="1"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5498465" y="578818"/>
            <a:ext cx="1602740" cy="45085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CONTENTES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13" name="Google Shape;235;p4"/>
          <p:cNvCxnSpPr/>
          <p:nvPr>
            <p:custDataLst>
              <p:tags r:id="rId3"/>
            </p:custDataLst>
          </p:nvPr>
        </p:nvCxnSpPr>
        <p:spPr>
          <a:xfrm>
            <a:off x="5304337" y="371065"/>
            <a:ext cx="0" cy="576623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4432649" y="2195752"/>
            <a:ext cx="3752392" cy="767097"/>
            <a:chOff x="4443150" y="1774098"/>
            <a:chExt cx="3752392" cy="767097"/>
          </a:xfrm>
        </p:grpSpPr>
        <p:sp>
          <p:nvSpPr>
            <p:cNvPr id="2" name="文本框 1"/>
            <p:cNvSpPr txBox="1"/>
            <p:nvPr>
              <p:custDataLst>
                <p:tags r:id="rId5"/>
              </p:custDataLst>
            </p:nvPr>
          </p:nvSpPr>
          <p:spPr>
            <a:xfrm>
              <a:off x="4443150" y="1802687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01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6"/>
              </p:custDataLst>
            </p:nvPr>
          </p:nvSpPr>
          <p:spPr>
            <a:xfrm>
              <a:off x="5509895" y="1774098"/>
              <a:ext cx="2685600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分类</a:t>
              </a:r>
              <a:endParaRPr lang="zh-CN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7"/>
              </p:custDataLst>
            </p:nvPr>
          </p:nvSpPr>
          <p:spPr>
            <a:xfrm>
              <a:off x="5509942" y="2173995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COMPANY INTRODUCTION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8"/>
            </p:custDataLst>
          </p:nvPr>
        </p:nvGrpSpPr>
        <p:grpSpPr>
          <a:xfrm>
            <a:off x="4432355" y="3275961"/>
            <a:ext cx="3752980" cy="768988"/>
            <a:chOff x="4443150" y="3330180"/>
            <a:chExt cx="3752980" cy="768988"/>
          </a:xfrm>
        </p:grpSpPr>
        <p:sp>
          <p:nvSpPr>
            <p:cNvPr id="20" name="文本框 19"/>
            <p:cNvSpPr txBox="1"/>
            <p:nvPr>
              <p:custDataLst>
                <p:tags r:id="rId9"/>
              </p:custDataLst>
            </p:nvPr>
          </p:nvSpPr>
          <p:spPr>
            <a:xfrm>
              <a:off x="4443150" y="3330180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02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0"/>
              </p:custDataLst>
            </p:nvPr>
          </p:nvSpPr>
          <p:spPr>
            <a:xfrm>
              <a:off x="5510715" y="3346478"/>
              <a:ext cx="2685415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案例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1"/>
              </p:custDataLst>
            </p:nvPr>
          </p:nvSpPr>
          <p:spPr>
            <a:xfrm>
              <a:off x="5509942" y="3731968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TEAM INTRODUCTION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2"/>
            </p:custDataLst>
          </p:nvPr>
        </p:nvGrpSpPr>
        <p:grpSpPr>
          <a:xfrm>
            <a:off x="4432038" y="4358061"/>
            <a:ext cx="3753615" cy="762850"/>
            <a:chOff x="4443150" y="4213479"/>
            <a:chExt cx="3753615" cy="762850"/>
          </a:xfrm>
        </p:grpSpPr>
        <p:sp>
          <p:nvSpPr>
            <p:cNvPr id="24" name="文本框 23"/>
            <p:cNvSpPr txBox="1"/>
            <p:nvPr>
              <p:custDataLst>
                <p:tags r:id="rId13"/>
              </p:custDataLst>
            </p:nvPr>
          </p:nvSpPr>
          <p:spPr>
            <a:xfrm>
              <a:off x="4443150" y="4228296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03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14"/>
              </p:custDataLst>
            </p:nvPr>
          </p:nvSpPr>
          <p:spPr>
            <a:xfrm>
              <a:off x="5511350" y="4213479"/>
              <a:ext cx="2685415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法律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5"/>
              </p:custDataLst>
            </p:nvPr>
          </p:nvSpPr>
          <p:spPr>
            <a:xfrm>
              <a:off x="5509942" y="4609129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DEVELOPMENT HISTORY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、钓鱼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4" name="图片 113"/>
          <p:cNvPicPr/>
          <p:nvPr/>
        </p:nvPicPr>
        <p:blipFill>
          <a:blip r:embed="rId1"/>
          <a:stretch>
            <a:fillRect/>
          </a:stretch>
        </p:blipFill>
        <p:spPr>
          <a:xfrm>
            <a:off x="1251585" y="1172210"/>
            <a:ext cx="10057130" cy="53574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1163955"/>
            <a:ext cx="4813935" cy="5386705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诈骗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443230"/>
            <a:ext cx="5852160" cy="5115560"/>
          </a:xfrm>
        </p:spPr>
      </p:pic>
      <p:sp>
        <p:nvSpPr>
          <p:cNvPr id="3" name="文本框 2"/>
          <p:cNvSpPr txBox="1"/>
          <p:nvPr/>
        </p:nvSpPr>
        <p:spPr>
          <a:xfrm>
            <a:off x="5857875" y="59080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领导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05650" y="59080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同事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53425" y="590804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新员工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829800" y="5908040"/>
            <a:ext cx="207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冒充客户</a:t>
            </a:r>
            <a:r>
              <a:rPr lang="en-US" altLang="zh-CN"/>
              <a:t>/</a:t>
            </a:r>
            <a:r>
              <a:rPr lang="zh-CN" altLang="en-US"/>
              <a:t>合作伙伴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案例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v2-9a7599d7c1ecab5062558d4548ae9ae5_144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1530" y="1223645"/>
            <a:ext cx="8576945" cy="5215255"/>
          </a:xfrm>
          <a:prstGeom prst="rect">
            <a:avLst/>
          </a:prstGeom>
        </p:spPr>
      </p:pic>
      <p:pic>
        <p:nvPicPr>
          <p:cNvPr id="8" name="图片 7" descr="微信截图_202109270947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320" y="1049655"/>
            <a:ext cx="7366000" cy="538924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2154555" y="584835"/>
            <a:ext cx="8655685" cy="61048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5" name="图片 114"/>
          <p:cNvPicPr/>
          <p:nvPr/>
        </p:nvPicPr>
        <p:blipFill>
          <a:blip r:embed="rId1"/>
          <a:stretch>
            <a:fillRect/>
          </a:stretch>
        </p:blipFill>
        <p:spPr>
          <a:xfrm>
            <a:off x="138364" y="0"/>
            <a:ext cx="692290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图片 115"/>
          <p:cNvPicPr/>
          <p:nvPr/>
        </p:nvPicPr>
        <p:blipFill>
          <a:blip r:embed="rId2"/>
          <a:stretch>
            <a:fillRect/>
          </a:stretch>
        </p:blipFill>
        <p:spPr>
          <a:xfrm>
            <a:off x="5733415" y="1124585"/>
            <a:ext cx="6458585" cy="5511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63560" y="1377950"/>
            <a:ext cx="11264880" cy="4867275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A6CC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C:\Users\qbj\Desktop\1.jpeg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328" t="-1392" r="328" b="44111"/>
          <a:stretch>
            <a:fillRect/>
          </a:stretch>
        </p:blipFill>
        <p:spPr>
          <a:xfrm>
            <a:off x="749300" y="1493520"/>
            <a:ext cx="3487420" cy="3841750"/>
          </a:xfrm>
          <a:prstGeom prst="rect">
            <a:avLst/>
          </a:prstGeom>
        </p:spPr>
      </p:pic>
      <p:pic>
        <p:nvPicPr>
          <p:cNvPr id="32" name="图片 31" descr="C:\Users\qbj\Desktop\DoubleCheck_400x220.pngDoubleCheck_400x2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9187" r="7286"/>
          <a:stretch>
            <a:fillRect/>
          </a:stretch>
        </p:blipFill>
        <p:spPr>
          <a:xfrm>
            <a:off x="4351020" y="1530985"/>
            <a:ext cx="3487420" cy="3841115"/>
          </a:xfrm>
          <a:custGeom>
            <a:avLst/>
            <a:gdLst>
              <a:gd name="connsiteX0" fmla="*/ 0 w 3416735"/>
              <a:gd name="connsiteY0" fmla="*/ 0 h 4555647"/>
              <a:gd name="connsiteX1" fmla="*/ 3416735 w 3416735"/>
              <a:gd name="connsiteY1" fmla="*/ 0 h 4555647"/>
              <a:gd name="connsiteX2" fmla="*/ 3416735 w 3416735"/>
              <a:gd name="connsiteY2" fmla="*/ 4555647 h 4555647"/>
              <a:gd name="connsiteX3" fmla="*/ 0 w 3416735"/>
              <a:gd name="connsiteY3" fmla="*/ 4555647 h 455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4555647">
                <a:moveTo>
                  <a:pt x="0" y="0"/>
                </a:moveTo>
                <a:lnTo>
                  <a:pt x="3416735" y="0"/>
                </a:lnTo>
                <a:lnTo>
                  <a:pt x="3416735" y="4555647"/>
                </a:lnTo>
                <a:lnTo>
                  <a:pt x="0" y="4555647"/>
                </a:lnTo>
                <a:close/>
              </a:path>
            </a:pathLst>
          </a:custGeom>
        </p:spPr>
      </p:pic>
      <p:pic>
        <p:nvPicPr>
          <p:cNvPr id="34" name="图片 33" descr="C:\Users\qbj\Desktop\256 (1).png256 (1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4604" r="4604"/>
          <a:stretch>
            <a:fillRect/>
          </a:stretch>
        </p:blipFill>
        <p:spPr>
          <a:xfrm>
            <a:off x="7952740" y="1530985"/>
            <a:ext cx="3487420" cy="3841115"/>
          </a:xfrm>
          <a:custGeom>
            <a:avLst/>
            <a:gdLst>
              <a:gd name="connsiteX0" fmla="*/ 0 w 3416735"/>
              <a:gd name="connsiteY0" fmla="*/ 0 h 4555647"/>
              <a:gd name="connsiteX1" fmla="*/ 3416735 w 3416735"/>
              <a:gd name="connsiteY1" fmla="*/ 0 h 4555647"/>
              <a:gd name="connsiteX2" fmla="*/ 3416735 w 3416735"/>
              <a:gd name="connsiteY2" fmla="*/ 4555647 h 4555647"/>
              <a:gd name="connsiteX3" fmla="*/ 0 w 3416735"/>
              <a:gd name="connsiteY3" fmla="*/ 4555647 h 455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4555647">
                <a:moveTo>
                  <a:pt x="0" y="0"/>
                </a:moveTo>
                <a:lnTo>
                  <a:pt x="3416735" y="0"/>
                </a:lnTo>
                <a:lnTo>
                  <a:pt x="3416735" y="4555647"/>
                </a:lnTo>
                <a:lnTo>
                  <a:pt x="0" y="4555647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681675" y="487341"/>
            <a:ext cx="11040405" cy="7556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防范</a:t>
            </a:r>
            <a:endParaRPr lang="zh-CN" altLang="en-US" sz="3600" b="1" spc="300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9065" y="565467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提高安全</a:t>
            </a:r>
            <a:r>
              <a:rPr lang="zh-CN" altLang="en-US"/>
              <a:t>意识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30825" y="56603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确认</a:t>
            </a:r>
            <a:r>
              <a:rPr lang="zh-CN" altLang="en-US"/>
              <a:t>真实性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08695" y="5705475"/>
            <a:ext cx="2532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安全管家</a:t>
            </a:r>
            <a:r>
              <a:rPr lang="en-US" altLang="zh-CN"/>
              <a:t>/</a:t>
            </a:r>
            <a:r>
              <a:rPr lang="zh-CN" altLang="en-US"/>
              <a:t>反诈中心</a:t>
            </a:r>
            <a:r>
              <a:rPr lang="en-US" altLang="zh-CN"/>
              <a:t>APP</a:t>
            </a:r>
            <a:endParaRPr lang="en-US" altLang="zh-CN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主动</a:t>
            </a:r>
            <a:r>
              <a:rPr lang="zh-CN" altLang="en-US" dirty="0">
                <a:sym typeface="Arial" panose="020B0604020202020204" pitchFamily="34" charset="0"/>
              </a:rPr>
              <a:t>传播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945" y="2263775"/>
            <a:ext cx="1448435" cy="3206115"/>
          </a:xfrm>
        </p:spPr>
        <p:txBody>
          <a:bodyPr>
            <a:normAutofit fontScale="90000"/>
          </a:bodyPr>
          <a:p>
            <a:r>
              <a:rPr lang="zh-CN" altLang="en-US" sz="4400"/>
              <a:t>源</a:t>
            </a:r>
            <a:br>
              <a:rPr lang="zh-CN" altLang="en-US" sz="4400"/>
            </a:br>
            <a:r>
              <a:rPr lang="zh-CN" altLang="en-US" sz="4400"/>
              <a:t>代</a:t>
            </a:r>
            <a:br>
              <a:rPr lang="zh-CN" altLang="en-US" sz="4400"/>
            </a:br>
            <a:r>
              <a:rPr lang="zh-CN" altLang="en-US" sz="4400"/>
              <a:t>码</a:t>
            </a:r>
            <a:br>
              <a:rPr lang="zh-CN" altLang="en-US" sz="4400"/>
            </a:br>
            <a:r>
              <a:rPr lang="zh-CN" altLang="en-US" sz="4400"/>
              <a:t>泄</a:t>
            </a:r>
            <a:br>
              <a:rPr lang="zh-CN" altLang="en-US" sz="4400"/>
            </a:br>
            <a:r>
              <a:rPr lang="zh-CN" altLang="en-US" sz="4400"/>
              <a:t>露</a:t>
            </a:r>
            <a:endParaRPr lang="zh-CN" altLang="en-US" sz="4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361569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1.</a:t>
            </a:r>
            <a:r>
              <a:rPr lang="zh-CN" altLang="en-US" sz="4400"/>
              <a:t>第三方托管</a:t>
            </a:r>
            <a:r>
              <a:rPr lang="zh-CN" altLang="en-US" sz="4400"/>
              <a:t>平台</a:t>
            </a:r>
            <a:endParaRPr lang="zh-CN" altLang="en-US" sz="4400"/>
          </a:p>
        </p:txBody>
      </p:sp>
      <p:pic>
        <p:nvPicPr>
          <p:cNvPr id="3" name="图片 2" descr="unnam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6205" y="1290320"/>
            <a:ext cx="8243570" cy="51523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78535" y="1088390"/>
            <a:ext cx="1089660" cy="4782185"/>
          </a:xfrm>
        </p:spPr>
        <p:txBody>
          <a:bodyPr/>
          <a:p>
            <a:r>
              <a:rPr lang="zh-CN" altLang="en-US" sz="3200"/>
              <a:t>大</a:t>
            </a:r>
            <a:endParaRPr lang="zh-CN" altLang="en-US" sz="3200"/>
          </a:p>
          <a:p>
            <a:r>
              <a:rPr lang="zh-CN" altLang="en-US" sz="3200"/>
              <a:t>疆</a:t>
            </a:r>
            <a:endParaRPr lang="zh-CN" altLang="en-US" sz="3200"/>
          </a:p>
          <a:p>
            <a:r>
              <a:rPr lang="zh-CN" altLang="en-US" sz="3200"/>
              <a:t>无</a:t>
            </a:r>
            <a:endParaRPr lang="zh-CN" altLang="en-US" sz="3200"/>
          </a:p>
          <a:p>
            <a:r>
              <a:rPr lang="zh-CN" altLang="en-US" sz="3200"/>
              <a:t>人</a:t>
            </a:r>
            <a:endParaRPr lang="zh-CN" altLang="en-US" sz="3200"/>
          </a:p>
          <a:p>
            <a:r>
              <a:rPr lang="zh-CN" altLang="en-US" sz="3200"/>
              <a:t>机</a:t>
            </a:r>
            <a:endParaRPr lang="zh-CN" altLang="en-US" sz="3200"/>
          </a:p>
        </p:txBody>
      </p:sp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2404745" y="901700"/>
            <a:ext cx="8858250" cy="5155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95" y="1007110"/>
            <a:ext cx="10037445" cy="5154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9795" y="946150"/>
            <a:ext cx="8661400" cy="49657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78535" y="1088390"/>
            <a:ext cx="1089660" cy="4782185"/>
          </a:xfrm>
        </p:spPr>
        <p:txBody>
          <a:bodyPr/>
          <a:p>
            <a:r>
              <a:rPr lang="zh-CN" altLang="en-US" sz="3200"/>
              <a:t>哔</a:t>
            </a:r>
            <a:endParaRPr lang="zh-CN" altLang="en-US" sz="3200"/>
          </a:p>
          <a:p>
            <a:r>
              <a:rPr lang="zh-CN" altLang="en-US" sz="3200"/>
              <a:t>哩</a:t>
            </a:r>
            <a:endParaRPr lang="zh-CN" altLang="en-US" sz="3200"/>
          </a:p>
          <a:p>
            <a:r>
              <a:rPr lang="zh-CN" altLang="en-US" sz="3200"/>
              <a:t>哔</a:t>
            </a:r>
            <a:endParaRPr lang="zh-CN" altLang="en-US" sz="3200"/>
          </a:p>
          <a:p>
            <a:r>
              <a:rPr lang="zh-CN" altLang="en-US" sz="3200"/>
              <a:t>哩</a:t>
            </a:r>
            <a:endParaRPr lang="zh-CN" altLang="en-US" sz="3200"/>
          </a:p>
          <a:p>
            <a:r>
              <a:rPr lang="zh-CN" altLang="en-US" sz="3200"/>
              <a:t>动</a:t>
            </a:r>
            <a:endParaRPr lang="zh-CN" altLang="en-US" sz="3200"/>
          </a:p>
          <a:p>
            <a:r>
              <a:rPr lang="zh-CN" altLang="en-US" sz="3200"/>
              <a:t>画</a:t>
            </a:r>
            <a:endParaRPr lang="zh-CN" altLang="en-US" sz="3200"/>
          </a:p>
        </p:txBody>
      </p:sp>
      <p:pic>
        <p:nvPicPr>
          <p:cNvPr id="110" name="图片 109"/>
          <p:cNvPicPr/>
          <p:nvPr/>
        </p:nvPicPr>
        <p:blipFill>
          <a:blip r:embed="rId2"/>
          <a:stretch>
            <a:fillRect/>
          </a:stretch>
        </p:blipFill>
        <p:spPr>
          <a:xfrm>
            <a:off x="1083310" y="728980"/>
            <a:ext cx="10018395" cy="5400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" y="728980"/>
            <a:ext cx="9923145" cy="53568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299847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2.</a:t>
            </a:r>
            <a:r>
              <a:rPr lang="zh-CN" altLang="en-US" sz="4400"/>
              <a:t>技术分享</a:t>
            </a:r>
            <a:r>
              <a:rPr lang="zh-CN" altLang="en-US" sz="4400"/>
              <a:t>泄密</a:t>
            </a:r>
            <a:endParaRPr lang="zh-CN" altLang="en-US" sz="4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1534795"/>
            <a:ext cx="9537700" cy="45961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174974" y="266163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269195" y="4108660"/>
            <a:ext cx="5537079" cy="76943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密码</a:t>
            </a:r>
            <a:r>
              <a:rPr lang="zh-CN" altLang="en-US" dirty="0">
                <a:sym typeface="Arial" panose="020B0604020202020204" pitchFamily="34" charset="0"/>
              </a:rPr>
              <a:t>安全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269195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3425" y="1236345"/>
            <a:ext cx="1171575" cy="4742180"/>
          </a:xfrm>
        </p:spPr>
        <p:txBody>
          <a:bodyPr>
            <a:normAutofit fontScale="90000"/>
          </a:bodyPr>
          <a:p>
            <a:r>
              <a:rPr lang="zh-CN" altLang="en-US" sz="4400"/>
              <a:t>私</a:t>
            </a:r>
            <a:br>
              <a:rPr lang="zh-CN" altLang="en-US" sz="4400"/>
            </a:br>
            <a:r>
              <a:rPr lang="zh-CN" altLang="en-US" sz="4400"/>
              <a:t>自</a:t>
            </a:r>
            <a:br>
              <a:rPr lang="zh-CN" altLang="en-US" sz="4400"/>
            </a:br>
            <a:r>
              <a:rPr lang="zh-CN" altLang="en-US" sz="4400"/>
              <a:t>搭</a:t>
            </a:r>
            <a:br>
              <a:rPr lang="zh-CN" altLang="en-US" sz="4400"/>
            </a:br>
            <a:r>
              <a:rPr lang="zh-CN" altLang="en-US" sz="4400"/>
              <a:t>建</a:t>
            </a:r>
            <a:br>
              <a:rPr lang="zh-CN" altLang="en-US" sz="4400"/>
            </a:br>
            <a:r>
              <a:rPr lang="zh-CN" altLang="en-US" sz="4400"/>
              <a:t>服</a:t>
            </a:r>
            <a:br>
              <a:rPr lang="zh-CN" altLang="en-US" sz="4400"/>
            </a:br>
            <a:r>
              <a:rPr lang="zh-CN" altLang="en-US" sz="4400"/>
              <a:t>务</a:t>
            </a:r>
            <a:br>
              <a:rPr lang="zh-CN" altLang="en-US" sz="4400"/>
            </a:br>
            <a:r>
              <a:rPr lang="zh-CN" altLang="en-US" sz="4400"/>
              <a:t>站</a:t>
            </a:r>
            <a:br>
              <a:rPr lang="zh-CN" altLang="en-US" sz="4400"/>
            </a:br>
            <a:r>
              <a:rPr lang="zh-CN" altLang="en-US" sz="4400"/>
              <a:t>点</a:t>
            </a:r>
            <a:endParaRPr lang="zh-CN" altLang="en-US" sz="4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2085975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3.</a:t>
            </a:r>
            <a:r>
              <a:rPr lang="zh-CN" altLang="en-US" sz="4400"/>
              <a:t>私建服务</a:t>
            </a:r>
            <a:endParaRPr lang="zh-CN" altLang="en-US" sz="4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6400" y="940435"/>
            <a:ext cx="7454900" cy="5334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06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454150" y="470471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蓄意</a:t>
            </a:r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犯罪</a:t>
            </a:r>
            <a:endParaRPr lang="zh-CN" altLang="en-US" dirty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7090" y="762000"/>
            <a:ext cx="8337550" cy="5334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45285" y="811530"/>
            <a:ext cx="8566150" cy="52343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5" name="图片 114"/>
          <p:cNvPicPr/>
          <p:nvPr/>
        </p:nvPicPr>
        <p:blipFill>
          <a:blip r:embed="rId1"/>
          <a:stretch>
            <a:fillRect/>
          </a:stretch>
        </p:blipFill>
        <p:spPr>
          <a:xfrm>
            <a:off x="995680" y="69215"/>
            <a:ext cx="10056495" cy="671957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6925" y="417195"/>
            <a:ext cx="8278495" cy="6023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1465580" y="285750"/>
            <a:ext cx="9497060" cy="61925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/>
          <p:cNvSpPr txBox="1"/>
          <p:nvPr>
            <p:custDataLst>
              <p:tags r:id="rId1"/>
            </p:custDataLst>
          </p:nvPr>
        </p:nvSpPr>
        <p:spPr>
          <a:xfrm>
            <a:off x="2309694" y="2630161"/>
            <a:ext cx="2562895" cy="15696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9600" spc="15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01</a:t>
            </a:r>
            <a:endParaRPr lang="en-US" altLang="zh-CN" sz="9600" spc="15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单击此处添加文本具体内容</a:t>
            </a:r>
            <a:endParaRPr lang="zh-CN" altLang="en-US"/>
          </a:p>
        </p:txBody>
      </p:sp>
      <p:pic>
        <p:nvPicPr>
          <p:cNvPr id="117" name="图片 116"/>
          <p:cNvPicPr/>
          <p:nvPr/>
        </p:nvPicPr>
        <p:blipFill>
          <a:blip r:embed="rId4"/>
          <a:stretch>
            <a:fillRect/>
          </a:stretch>
        </p:blipFill>
        <p:spPr>
          <a:xfrm>
            <a:off x="1171575" y="351790"/>
            <a:ext cx="10218420" cy="61550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网络安全法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1076257" y="1856244"/>
            <a:ext cx="5214184" cy="443419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第四十五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条 依法负有网络安全监督管理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职责的部门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及其工作人员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必须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对在履行职责中知悉的个人信息、隐私和商业秘密严格保密，不得泄露、出售或非法向他人提供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。司法解释：公民个人信息分敏感、重要和普通信息，如果侵犯公民个人信息数量分别达到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条、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条、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5000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，则可能构成犯罪。对于</a:t>
            </a:r>
            <a:r>
              <a:rPr lang="zh-CN" altLang="en-US" sz="3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“内部人”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犯罪则规定</a:t>
            </a:r>
            <a:r>
              <a:rPr lang="zh-CN" altLang="en-US" sz="3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“减半计算”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从重打击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34" y="1924414"/>
            <a:ext cx="4770329" cy="3866423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35" y="5660004"/>
            <a:ext cx="2690346" cy="1084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905250" y="142875"/>
            <a:ext cx="4381500" cy="65722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88670"/>
          </a:xfrm>
        </p:spPr>
        <p:txBody>
          <a:bodyPr/>
          <a:lstStyle/>
          <a:p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弱口令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10" y="1390015"/>
            <a:ext cx="5753100" cy="4356100"/>
          </a:xfrm>
          <a:prstGeom prst="rect">
            <a:avLst/>
          </a:prstGeom>
        </p:spPr>
      </p:pic>
      <p:pic>
        <p:nvPicPr>
          <p:cNvPr id="102" name="图片 10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9925" y="1390015"/>
            <a:ext cx="5673090" cy="4356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5495" y="1390015"/>
            <a:ext cx="10621645" cy="532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5400" dirty="0">
                <a:solidFill>
                  <a:schemeClr val="bg1"/>
                </a:solidFill>
              </a:rPr>
              <a:t>提高信息安全意识</a:t>
            </a:r>
            <a:br>
              <a:rPr kumimoji="1" lang="zh-CN" altLang="en-US" sz="5400" dirty="0">
                <a:solidFill>
                  <a:schemeClr val="bg1"/>
                </a:solidFill>
              </a:rPr>
            </a:br>
            <a:r>
              <a:rPr kumimoji="1" lang="zh-CN" altLang="en-US" sz="5400" dirty="0">
                <a:solidFill>
                  <a:schemeClr val="bg1"/>
                </a:solidFill>
              </a:rPr>
              <a:t>保护人身财产安全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25339" y="1014983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 dirty="0">
                <a:solidFill>
                  <a:srgbClr val="00B0F0"/>
                </a:solidFill>
              </a:rPr>
              <a:t>“</a:t>
            </a:r>
            <a:endParaRPr kumimoji="1" lang="zh-CN" altLang="en-US" sz="19900" dirty="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 rot="10800000">
            <a:off x="8023662" y="2498150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>
                <a:solidFill>
                  <a:srgbClr val="00B0F0"/>
                </a:solidFill>
              </a:rPr>
              <a:t>“</a:t>
            </a:r>
            <a:endParaRPr kumimoji="1" lang="zh-CN" altLang="en-US" sz="199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单击此处添加副标题内容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965835" y="534670"/>
            <a:ext cx="3907790" cy="71247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密码使用问题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5560" y="534670"/>
            <a:ext cx="6311900" cy="59759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65835" y="2323465"/>
            <a:ext cx="3596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私人密码通用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965835" y="4044950"/>
            <a:ext cx="3596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密码</a:t>
            </a:r>
            <a:r>
              <a:rPr lang="zh-CN" altLang="en-US" sz="3600"/>
              <a:t>混用</a:t>
            </a:r>
            <a:endParaRPr lang="zh-CN" altLang="en-US"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密码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泄露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175" y="1005840"/>
            <a:ext cx="10640695" cy="5504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390"/>
            <a:ext cx="12192000" cy="5499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37560" y="44323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ym typeface="+mn-ea"/>
              </a:rPr>
              <a:t>https://haveibeenpwned.com/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05729" y="264385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5694005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IT</a:t>
            </a:r>
            <a:r>
              <a:rPr lang="zh-CN" altLang="en-US" dirty="0">
                <a:sym typeface="Arial" panose="020B0604020202020204" pitchFamily="34" charset="0"/>
              </a:rPr>
              <a:t>设备安全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661240" y="347291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Wand\AppData\Roaming\DingTalk\214458661_v2\ImageFiles\lALPDgQ9qbco94_NAdHNAz8_831_46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1" y="2100776"/>
            <a:ext cx="7091206" cy="43500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320295" y="2979221"/>
            <a:ext cx="3184705" cy="28117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Windows10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系统更新：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开始→设置→更新和安全→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更新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PS: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注意处理公共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设备！！！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lang="zh-CN" altLang="en-US" dirty="0">
                <a:latin typeface="宋体" panose="02010600030101010101" pitchFamily="2" charset="-122"/>
              </a:rPr>
              <a:t>及时更新系统安全补丁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/Users/qbj/AppData/Local/Temp/picturecompress_20210926152833/output_1.jp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890" y="0"/>
            <a:ext cx="51435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933070" y="2990651"/>
            <a:ext cx="2990539" cy="28117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Windows10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系统自带杀毒软件：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开始→设置→更新和安全→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 Defender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9800" y="1832691"/>
            <a:ext cx="10945531" cy="7834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</a:rPr>
              <a:t>、开启防火墙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2077250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/>
          <p:nvPr/>
        </p:nvPicPr>
        <p:blipFill rotWithShape="1">
          <a:blip r:embed="rId3"/>
          <a:srcRect r="18370" b="34072"/>
          <a:stretch>
            <a:fillRect/>
          </a:stretch>
        </p:blipFill>
        <p:spPr>
          <a:xfrm>
            <a:off x="433070" y="1527175"/>
            <a:ext cx="7695565" cy="4780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26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THUMBS_INDEX" val="1、3、7、15"/>
  <p:tag name="KSO_WM_TEMPLATE_SUBCATEGORY" val="0"/>
  <p:tag name="KSO_WM_TAG_VERSION" val="1.0"/>
  <p:tag name="KSO_WM_BEAUTIFY_FLAG" val="#wm#"/>
  <p:tag name="KSO_WM_TEMPLATE_CATEGORY" val="custom"/>
  <p:tag name="KSO_WM_TEMPLATE_INDEX" val="20202588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SHOW_EDIT_AREA_INDICATION" val="0"/>
  <p:tag name="KSO_WM_TEMPLATE_THUMBS_INDEX" val="1、5、6、7、8、9、10、11、12、13、14、15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540"/>
  <p:tag name="KSO_WM_TEMPLATE_MASTER_TYPE" val="1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UNIT_TYPE" val="i"/>
  <p:tag name="KSO_WM_UNIT_INDEX" val="2"/>
  <p:tag name="KSO_WM_SLIDE_BK_DARK_LIGHT" val="2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UNIT_TYPE" val="i"/>
  <p:tag name="KSO_WM_UNIT_INDEX" val="3"/>
  <p:tag name="KSO_WM_SLIDE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UNIT_TYPE" val="i"/>
  <p:tag name="KSO_WM_UNIT_INDEX" val="1"/>
  <p:tag name="KSO_WM_SLIDE_BK_DARK_LIGHT" val="2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UNIT_TYPE" val="i"/>
  <p:tag name="KSO_WM_UNIT_INDEX" val="1"/>
  <p:tag name="KSO_WM_SLIDE_BK_DARK_LIGHT" val="2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UNIT_TYPE" val="i"/>
  <p:tag name="KSO_WM_UNIT_INDEX" val="2"/>
  <p:tag name="KSO_WM_SLIDE_BK_DARK_LIGHT" val="2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UNIT_TYPE" val="i"/>
  <p:tag name="KSO_WM_UNIT_INDEX" val="3"/>
  <p:tag name="KSO_WM_SLIDE_BK_DARK_LIGHT" val="2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78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78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378"/>
  <p:tag name="KSO_WM_TEMPLATE_THUMBS_INDEX" val="1、2、3、4、6、7、8、9、10、11、14"/>
  <p:tag name="KSO_WM_TEMPLATE_MASTER_THUMB_INDEX" val="12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IS_BACKGROUND_MASK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47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55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5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5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5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5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6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80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80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6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TEMPLATE_SUBCATEGORY" val="0"/>
  <p:tag name="KSO_WM_TEMPLATE_MASTER_TYPE" val="1"/>
  <p:tag name="KSO_WM_TEMPLATE_COLOR_TYPE" val="1"/>
  <p:tag name="KSO_WM_TAG_VERSION" val="1.0"/>
  <p:tag name="KSO_WM_TEMPLATE_THUMBS_INDEX" val="1、4、7、10、13、15、17、18、19、20、22"/>
  <p:tag name="KSO_WM_TEMPLATE_MASTER_THUMB_INDEX" val="12"/>
</p:tagLst>
</file>

<file path=ppt/tags/tag627.xml><?xml version="1.0" encoding="utf-8"?>
<p:tagLst xmlns:p="http://schemas.openxmlformats.org/presentationml/2006/main">
  <p:tag name="KSO_WM_UNIT_ISCONTENTSTITLE" val="0"/>
  <p:tag name="KSO_WM_UNIT_PRESET_TEXT" val="文艺清新工作总结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8_1*a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88_1*b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629.xml><?xml version="1.0" encoding="utf-8"?>
<p:tagLst xmlns:p="http://schemas.openxmlformats.org/presentationml/2006/main">
  <p:tag name="KSO_WM_TEMPLATE_THUMBS_INDEX" val="1、3、7、15"/>
  <p:tag name="KSO_WM_SLIDE_ID" val="custom2020258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588"/>
  <p:tag name="KSO_WM_SLIDE_LAYOUT" val="a_b"/>
  <p:tag name="KSO_WM_SLIDE_LAYOUT_CNT" val="1_1"/>
  <p:tag name="KSO_WM_TEMPLATE_MASTER_TYPE" val="1"/>
  <p:tag name="KSO_WM_TEMPLATE_COLOR_TYPE" val="1"/>
  <p:tag name="KSO_WM_TEMPLATE_MASTER_THUMB_INDEX" val="1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378_4*a*1"/>
  <p:tag name="KSO_WM_TEMPLATE_CATEGORY" val="custom"/>
  <p:tag name="KSO_WM_TEMPLATE_INDEX" val="202023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1.xml><?xml version="1.0" encoding="utf-8"?>
<p:tagLst xmlns:p="http://schemas.openxmlformats.org/presentationml/2006/main">
  <p:tag name="KSO_WM_UNIT_ISCONTENTSTITLE" val="0"/>
  <p:tag name="KSO_WM_UNIT_PRESET_TEXT" val="CONTENTES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378_4*b*1"/>
  <p:tag name="KSO_WM_TEMPLATE_CATEGORY" val="custom"/>
  <p:tag name="KSO_WM_TEMPLATE_INDEX" val="202023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n"/>
  <p:tag name="KSO_WM_UNIT_TYPE" val="l_i"/>
  <p:tag name="KSO_WM_UNIT_INDEX" val="1_1"/>
  <p:tag name="KSO_WM_UNIT_ID" val="custom20202378_4*l_i*1_1"/>
  <p:tag name="KSO_WM_TEMPLATE_CATEGORY" val="custom"/>
  <p:tag name="KSO_WM_TEMPLATE_INDEX" val="20202378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378_4*l_h_i*1_1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378_4*l_h_i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5.xml><?xml version="1.0" encoding="utf-8"?>
<p:tagLst xmlns:p="http://schemas.openxmlformats.org/presentationml/2006/main">
  <p:tag name="KSO_WM_UNIT_ISCONTENTSTITLE" val="0"/>
  <p:tag name="KSO_WM_UNIT_PRESET_TEXT" val="公司介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378_4*l_h_a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6.xml><?xml version="1.0" encoding="utf-8"?>
<p:tagLst xmlns:p="http://schemas.openxmlformats.org/presentationml/2006/main">
  <p:tag name="KSO_WM_UNIT_PRESET_TEXT" val="COMPANY INTRODUCTION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378_4*l_h_f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378_4*l_h_i*1_2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378_4*l_h_i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9.xml><?xml version="1.0" encoding="utf-8"?>
<p:tagLst xmlns:p="http://schemas.openxmlformats.org/presentationml/2006/main">
  <p:tag name="KSO_WM_UNIT_ISCONTENTSTITLE" val="0"/>
  <p:tag name="KSO_WM_UNIT_PRESET_TEXT" val="团队介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378_4*l_h_a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PRESET_TEXT" val="TEAM INTRODUCTION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2378_4*l_h_f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378_4*l_h_i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378_4*l_h_i*1_3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3.xml><?xml version="1.0" encoding="utf-8"?>
<p:tagLst xmlns:p="http://schemas.openxmlformats.org/presentationml/2006/main">
  <p:tag name="KSO_WM_UNIT_ISCONTENTSTITLE" val="0"/>
  <p:tag name="KSO_WM_UNIT_PRESET_TEXT" val="发展历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378_4*l_h_a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4.xml><?xml version="1.0" encoding="utf-8"?>
<p:tagLst xmlns:p="http://schemas.openxmlformats.org/presentationml/2006/main">
  <p:tag name="KSO_WM_UNIT_PRESET_TEXT" val="DEVELOPMENT HISTORY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2378_4*l_h_f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5.xml><?xml version="1.0" encoding="utf-8"?>
<p:tagLst xmlns:p="http://schemas.openxmlformats.org/presentationml/2006/main">
  <p:tag name="KSO_WM_SLIDE_ID" val="custom20202378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378"/>
  <p:tag name="KSO_WM_SLIDE_LAYOUT" val="a_b_l"/>
  <p:tag name="KSO_WM_SLIDE_LAYOUT_CNT" val="1_1_1"/>
</p:tagLst>
</file>

<file path=ppt/tags/tag64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49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PLACING_PICTURE_USER_VIEWPORT" val="{&quot;height&quot;:6860,&quot;width&quot;:9060}"/>
</p:tagLst>
</file>

<file path=ppt/tags/tag651.xml><?xml version="1.0" encoding="utf-8"?>
<p:tagLst xmlns:p="http://schemas.openxmlformats.org/presentationml/2006/main">
  <p:tag name="KSO_WM_UNIT_PLACING_PICTURE_USER_VIEWPORT" val="{&quot;height&quot;:6860,&quot;width&quot;:8934}"/>
</p:tagLst>
</file>

<file path=ppt/tags/tag652.xml><?xml version="1.0" encoding="utf-8"?>
<p:tagLst xmlns:p="http://schemas.openxmlformats.org/presentationml/2006/main">
  <p:tag name="KSO_WM_UNIT_PLACING_PICTURE_USER_VIEWPORT" val="{&quot;height&quot;:5970,&quot;width&quot;:11910}"/>
</p:tagLst>
</file>

<file path=ppt/tags/tag65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57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58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5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63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6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68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i*2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TYPE" val="i"/>
  <p:tag name="KSO_WM_UNIT_INDEX" val="2"/>
  <p:tag name="KSO_WM_UNIT_DEFAULT_FONT" val="0;0;0"/>
  <p:tag name="KSO_WM_UNIT_BLOCK" val="0"/>
  <p:tag name="KSO_WM_UNIT_PLACING_PICTURE" val="43635.6413649884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i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TYPE" val="i"/>
  <p:tag name="KSO_WM_UNIT_INDEX" val="1"/>
  <p:tag name="KSO_WM_UNIT_DEFAULT_FONT" val="0;0;0"/>
  <p:tag name="KSO_WM_UNIT_BLOCK" val="0"/>
  <p:tag name="KSO_WM_UNIT_PLACING_PICTURE" val="43635.6413649884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3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3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2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2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1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4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96_1*a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PRESET_TEXT" val="点击添加标题内容"/>
  <p:tag name="KSO_WM_UNIT_DEFAULT_FONT" val="0;0;0"/>
  <p:tag name="KSO_WM_UNIT_BLOCK" val="0"/>
  <p:tag name="KSO_WM_UNIT_PLACING_PICTURE" val="43635.6413649884"/>
</p:tagLst>
</file>

<file path=ppt/tags/tag675.xml><?xml version="1.0" encoding="utf-8"?>
<p:tagLst xmlns:p="http://schemas.openxmlformats.org/presentationml/2006/main">
  <p:tag name="KSO_WM_SLIDE_ID" val="diagram20201596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1596"/>
  <p:tag name="KSO_WM_SLIDE_LAYOUT" val="a_d"/>
  <p:tag name="KSO_WM_SLIDE_LAYOUT_CNT" val="1_3"/>
  <p:tag name="KSO_WM_SLIDE_TYPE" val="text"/>
  <p:tag name="KSO_WM_SLIDE_SUBTYPE" val="picTxt"/>
  <p:tag name="KSO_WM_SLIDE_SIZE" val="886*451"/>
  <p:tag name="KSO_WM_SLIDE_POSITION" val="36*40"/>
  <p:tag name="KSO_WM_SLIDE_LAYOUT_INFO" val="{&quot;direction&quot;:0,&quot;horizontalAlign&quot;:-1,&quot;verticalAlign&quot;:-1,&quot;type&quot;:1,&quot;diagramDirection&quot;:0,&quot;canSetOverLayout&quot;:0,&quot;isOverLayout&quot;:0,&quot;backgroundInfo&quot;:[{&quot;type&quot;:&quot;general&quot;,&quot;left&quot;:0.0,&quot;top&quot;:0.0,&quot;right&quot;:0.0,&quot;bottom&quot;:0.0}]}"/>
  <p:tag name="KSO_WM_SLIDE_BACKGROUND" val="[&quot;general&quot;]"/>
  <p:tag name="KSO_WM_SLIDE_RATIO" val="1.777778"/>
</p:tagLst>
</file>

<file path=ppt/tags/tag67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80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8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2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90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9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2.xml><?xml version="1.0" encoding="utf-8"?>
<p:tagLst xmlns:p="http://schemas.openxmlformats.org/presentationml/2006/main">
  <p:tag name="KSO_WM_UNIT_PLACING_PICTURE_USER_VIEWPORT" val="{&quot;height&quot;:6520,&quot;width&quot;:10670}"/>
</p:tagLst>
</file>

<file path=ppt/tags/tag69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6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7.xml><?xml version="1.0" encoding="utf-8"?>
<p:tagLst xmlns:p="http://schemas.openxmlformats.org/presentationml/2006/main">
  <p:tag name="KSO_WM_UNIT_PRESET_TEXT" val="0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0_7*e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69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7*a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69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具体内容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0_7*b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00.xml><?xml version="1.0" encoding="utf-8"?>
<p:tagLst xmlns:p="http://schemas.openxmlformats.org/presentationml/2006/main">
  <p:tag name="KSO_WM_SLIDE_ID" val="custom2020254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0"/>
  <p:tag name="KSO_WM_SLIDE_LAYOUT" val="a_b_e"/>
  <p:tag name="KSO_WM_SLIDE_LAYOUT_CNT" val="1_1_1"/>
</p:tagLst>
</file>

<file path=ppt/tags/tag701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</p:tagLst>
</file>

<file path=ppt/tags/tag702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</p:tagLst>
</file>

<file path=ppt/tags/tag70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15*a*1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Thanks"/>
</p:tagLst>
</file>

<file path=ppt/tags/tag7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540_15*b*2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单击此处添加副标题内容"/>
</p:tagLst>
</file>

<file path=ppt/tags/tag705.xml><?xml version="1.0" encoding="utf-8"?>
<p:tagLst xmlns:p="http://schemas.openxmlformats.org/presentationml/2006/main">
  <p:tag name="KSO_WM_SLIDE_ID" val="custom20202540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540"/>
  <p:tag name="KSO_WM_SLIDE_LAYOUT" val="a_b"/>
  <p:tag name="KSO_WM_SLIDE_LAYOUT_CNT" val="1_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44">
      <a:dk1>
        <a:srgbClr val="000000"/>
      </a:dk1>
      <a:lt1>
        <a:srgbClr val="FFFFFF"/>
      </a:lt1>
      <a:dk2>
        <a:srgbClr val="EAF9F4"/>
      </a:dk2>
      <a:lt2>
        <a:srgbClr val="FFFFFF"/>
      </a:lt2>
      <a:accent1>
        <a:srgbClr val="7ED9CD"/>
      </a:accent1>
      <a:accent2>
        <a:srgbClr val="88DABD"/>
      </a:accent2>
      <a:accent3>
        <a:srgbClr val="96D9AA"/>
      </a:accent3>
      <a:accent4>
        <a:srgbClr val="B9DF9E"/>
      </a:accent4>
      <a:accent5>
        <a:srgbClr val="BED385"/>
      </a:accent5>
      <a:accent6>
        <a:srgbClr val="D3C978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1.1.1.第一个个啊">
      <a:dk1>
        <a:srgbClr val="000000"/>
      </a:dk1>
      <a:lt1>
        <a:srgbClr val="FFFFFF"/>
      </a:lt1>
      <a:dk2>
        <a:srgbClr val="FFECEC"/>
      </a:dk2>
      <a:lt2>
        <a:srgbClr val="FFFFFF"/>
      </a:lt2>
      <a:accent1>
        <a:srgbClr val="E65966"/>
      </a:accent1>
      <a:accent2>
        <a:srgbClr val="EC4A7B"/>
      </a:accent2>
      <a:accent3>
        <a:srgbClr val="EA3F94"/>
      </a:accent3>
      <a:accent4>
        <a:srgbClr val="DE44B1"/>
      </a:accent4>
      <a:accent5>
        <a:srgbClr val="CA52CE"/>
      </a:accent5>
      <a:accent6>
        <a:srgbClr val="A665EB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20202378new">
      <a:dk1>
        <a:sysClr val="windowText" lastClr="000000"/>
      </a:dk1>
      <a:lt1>
        <a:sysClr val="window" lastClr="FFFFFF"/>
      </a:lt1>
      <a:dk2>
        <a:srgbClr val="E6E2C9"/>
      </a:dk2>
      <a:lt2>
        <a:srgbClr val="EBE9E3"/>
      </a:lt2>
      <a:accent1>
        <a:srgbClr val="E3651D"/>
      </a:accent1>
      <a:accent2>
        <a:srgbClr val="D18600"/>
      </a:accent2>
      <a:accent3>
        <a:srgbClr val="B8A300"/>
      </a:accent3>
      <a:accent4>
        <a:srgbClr val="99BC2E"/>
      </a:accent4>
      <a:accent5>
        <a:srgbClr val="6FD160"/>
      </a:accent5>
      <a:accent6>
        <a:srgbClr val="1DE397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3">
      <a:dk1>
        <a:srgbClr val="1E1E1E"/>
      </a:dk1>
      <a:lt1>
        <a:srgbClr val="FFFFFF"/>
      </a:lt1>
      <a:dk2>
        <a:srgbClr val="263768"/>
      </a:dk2>
      <a:lt2>
        <a:srgbClr val="FFFFFF"/>
      </a:lt2>
      <a:accent1>
        <a:srgbClr val="FFBA55"/>
      </a:accent1>
      <a:accent2>
        <a:srgbClr val="EDAA86"/>
      </a:accent2>
      <a:accent3>
        <a:srgbClr val="E09AAE"/>
      </a:accent3>
      <a:accent4>
        <a:srgbClr val="D287CE"/>
      </a:accent4>
      <a:accent5>
        <a:srgbClr val="C571EA"/>
      </a:accent5>
      <a:accent6>
        <a:srgbClr val="B556FF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4">
    <a:dk1>
      <a:srgbClr val="000000"/>
    </a:dk1>
    <a:lt1>
      <a:srgbClr val="FFFFFF"/>
    </a:lt1>
    <a:dk2>
      <a:srgbClr val="EAF9F4"/>
    </a:dk2>
    <a:lt2>
      <a:srgbClr val="FFFFFF"/>
    </a:lt2>
    <a:accent1>
      <a:srgbClr val="7ED9CD"/>
    </a:accent1>
    <a:accent2>
      <a:srgbClr val="88DABD"/>
    </a:accent2>
    <a:accent3>
      <a:srgbClr val="96D9AA"/>
    </a:accent3>
    <a:accent4>
      <a:srgbClr val="B9DF9E"/>
    </a:accent4>
    <a:accent5>
      <a:srgbClr val="BED385"/>
    </a:accent5>
    <a:accent6>
      <a:srgbClr val="D3C978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740</Words>
  <Application>WPS 演示</Application>
  <PresentationFormat>宽屏</PresentationFormat>
  <Paragraphs>178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42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汉仪旗黑-85S</vt:lpstr>
      <vt:lpstr>黑体</vt:lpstr>
      <vt:lpstr>Lantinghei SC Extralight</vt:lpstr>
      <vt:lpstr>隶书</vt:lpstr>
      <vt:lpstr>Viner Hand ITC</vt:lpstr>
      <vt:lpstr>Times New Roman</vt:lpstr>
      <vt:lpstr>楷体</vt:lpstr>
      <vt:lpstr>Arial Unicode MS</vt:lpstr>
      <vt:lpstr>Calibri</vt:lpstr>
      <vt:lpstr>Office 主题</vt:lpstr>
      <vt:lpstr>2_Office 主题​​</vt:lpstr>
      <vt:lpstr>3_Office 主题​​</vt:lpstr>
      <vt:lpstr>4_Office 主题​​</vt:lpstr>
      <vt:lpstr>1_Office 主题​​</vt:lpstr>
      <vt:lpstr>安全意识</vt:lpstr>
      <vt:lpstr>PowerPoint 演示文稿</vt:lpstr>
      <vt:lpstr>密码安全</vt:lpstr>
      <vt:lpstr> 弱口令</vt:lpstr>
      <vt:lpstr>PowerPoint 演示文稿</vt:lpstr>
      <vt:lpstr> 密码泄露</vt:lpstr>
      <vt:lpstr>IT设备安全</vt:lpstr>
      <vt:lpstr>1、及时更新系统安全补丁</vt:lpstr>
      <vt:lpstr>2、开启防火墙 </vt:lpstr>
      <vt:lpstr>3、安装杀毒软件 </vt:lpstr>
      <vt:lpstr>4、注意下载行为</vt:lpstr>
      <vt:lpstr>PowerPoint 演示文稿</vt:lpstr>
      <vt:lpstr>6、注意文件类型 </vt:lpstr>
      <vt:lpstr>PowerPoint 演示文稿</vt:lpstr>
      <vt:lpstr>WIFI安全</vt:lpstr>
      <vt:lpstr>PowerPoint 演示文稿</vt:lpstr>
      <vt:lpstr>PowerPoint 演示文稿</vt:lpstr>
      <vt:lpstr>社会工程学</vt:lpstr>
      <vt:lpstr>1、 社工库</vt:lpstr>
      <vt:lpstr>2、钓鱼</vt:lpstr>
      <vt:lpstr>3、诈骗</vt:lpstr>
      <vt:lpstr>案例</vt:lpstr>
      <vt:lpstr>PowerPoint 演示文稿</vt:lpstr>
      <vt:lpstr>PowerPoint 演示文稿</vt:lpstr>
      <vt:lpstr>主动传播</vt:lpstr>
      <vt:lpstr>源 代 码 泄 露</vt:lpstr>
      <vt:lpstr>PowerPoint 演示文稿</vt:lpstr>
      <vt:lpstr>PowerPoint 演示文稿</vt:lpstr>
      <vt:lpstr>PowerPoint 演示文稿</vt:lpstr>
      <vt:lpstr>私 自 搭 建 服 务 站 点</vt:lpstr>
      <vt:lpstr>蓄意犯罪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单击此处添加标题</vt:lpstr>
      <vt:lpstr>网络安全法</vt:lpstr>
      <vt:lpstr>PowerPoint 演示文稿</vt:lpstr>
      <vt:lpstr>PowerPoint 演示文稿</vt:lpstr>
      <vt:lpstr>提高信息安全意识 保护人身财产安全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bingjie</cp:lastModifiedBy>
  <cp:revision>244</cp:revision>
  <dcterms:created xsi:type="dcterms:W3CDTF">2021-09-17T08:22:00Z</dcterms:created>
  <dcterms:modified xsi:type="dcterms:W3CDTF">2021-10-20T09:37:13Z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8BD93D0793A64107B32D565DC07E16CD</vt:lpwstr>
  </property>
  <property fmtid="{D5CDD505-2E9C-101B-9397-08002B2CF9AE}" pid="3" name="KSOProductBuildVer">
    <vt:lpwstr>2052-11.1.0.10938</vt:lpwstr>
  </property>
</Properties>
</file>